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0"/>
  </p:notesMasterIdLst>
  <p:sldIdLst>
    <p:sldId id="282" r:id="rId6"/>
    <p:sldId id="277" r:id="rId7"/>
    <p:sldId id="259" r:id="rId8"/>
    <p:sldId id="274" r:id="rId9"/>
    <p:sldId id="258" r:id="rId10"/>
    <p:sldId id="283" r:id="rId11"/>
    <p:sldId id="286" r:id="rId12"/>
    <p:sldId id="260" r:id="rId13"/>
    <p:sldId id="270" r:id="rId14"/>
    <p:sldId id="269" r:id="rId15"/>
    <p:sldId id="268" r:id="rId16"/>
    <p:sldId id="287" r:id="rId17"/>
    <p:sldId id="281" r:id="rId18"/>
    <p:sldId id="289" r:id="rId19"/>
    <p:sldId id="261" r:id="rId20"/>
    <p:sldId id="262" r:id="rId21"/>
    <p:sldId id="263" r:id="rId22"/>
    <p:sldId id="265" r:id="rId23"/>
    <p:sldId id="284" r:id="rId24"/>
    <p:sldId id="264" r:id="rId25"/>
    <p:sldId id="290" r:id="rId26"/>
    <p:sldId id="293" r:id="rId27"/>
    <p:sldId id="295" r:id="rId28"/>
    <p:sldId id="272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2E66A-3101-4895-8703-803A17F4B505}" v="162" dt="2023-02-19T14:27:55.848"/>
    <p1510:client id="{41E5FB92-584A-265D-B4E1-41B02A7743A4}" v="1608" dt="2023-02-20T15:28:23.768"/>
    <p1510:client id="{5D3D8F71-6F11-4A64-ABF1-642753B869C9}" v="125" dt="2023-02-20T13:19:37.991"/>
    <p1510:client id="{8A6B34CA-48E4-C0BF-41DE-A38466EA17F7}" v="156" dt="2023-02-20T10:22:23.234"/>
    <p1510:client id="{ABE039FE-5206-8353-7919-FBAA7168476A}" v="1551" dt="2023-02-20T15:27:47.592"/>
    <p1510:client id="{AEA2CDE6-5D35-0F87-36B6-A904BCB773A2}" v="28" dt="2023-02-20T16:50:24.603"/>
    <p1510:client id="{B3AF9181-B75F-4F8D-A1C8-2DAD48CA1C24}" v="370" dt="2023-02-19T13:21:15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161" autoAdjust="0"/>
  </p:normalViewPr>
  <p:slideViewPr>
    <p:cSldViewPr snapToGrid="0">
      <p:cViewPr varScale="1">
        <p:scale>
          <a:sx n="70" d="100"/>
          <a:sy n="70" d="100"/>
        </p:scale>
        <p:origin x="1138" y="58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7EC226-294F-4447-9A96-64C5E19910B8}" type="doc">
      <dgm:prSet loTypeId="urn:microsoft.com/office/officeart/2005/8/layout/hierarchy1" loCatId="hierarchy" qsTypeId="urn:microsoft.com/office/officeart/2005/8/quickstyle/simple4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B0408DFA-7BA7-4800-89BF-604BE759242A}">
      <dgm:prSet/>
      <dgm:spPr/>
      <dgm:t>
        <a:bodyPr/>
        <a:lstStyle/>
        <a:p>
          <a:r>
            <a:rPr lang="nb-NO"/>
            <a:t>Umodent  </a:t>
          </a:r>
          <a:endParaRPr lang="en-US"/>
        </a:p>
      </dgm:t>
    </dgm:pt>
    <dgm:pt modelId="{CEF1D824-D529-4083-BB40-406758572159}" type="parTrans" cxnId="{AB7DDB7C-AE82-4217-AA33-AD5361E259C9}">
      <dgm:prSet/>
      <dgm:spPr/>
      <dgm:t>
        <a:bodyPr/>
        <a:lstStyle/>
        <a:p>
          <a:endParaRPr lang="en-US"/>
        </a:p>
      </dgm:t>
    </dgm:pt>
    <dgm:pt modelId="{05E0DB68-DBC4-466B-BCB5-E01FB70BB564}" type="sibTrans" cxnId="{AB7DDB7C-AE82-4217-AA33-AD5361E259C9}">
      <dgm:prSet/>
      <dgm:spPr/>
      <dgm:t>
        <a:bodyPr/>
        <a:lstStyle/>
        <a:p>
          <a:endParaRPr lang="en-US"/>
        </a:p>
      </dgm:t>
    </dgm:pt>
    <dgm:pt modelId="{B0E479A5-CC59-4D1C-A0EC-C3DE7ECBC801}">
      <dgm:prSet/>
      <dgm:spPr/>
      <dgm:t>
        <a:bodyPr/>
        <a:lstStyle/>
        <a:p>
          <a:r>
            <a:rPr lang="nb-NO"/>
            <a:t>Nytt tankesett</a:t>
          </a:r>
          <a:endParaRPr lang="en-US"/>
        </a:p>
      </dgm:t>
    </dgm:pt>
    <dgm:pt modelId="{0944697E-90F0-4C7D-AB94-2D5AEC4B1461}" type="parTrans" cxnId="{BB99516F-737E-4D5A-A324-4B840851870C}">
      <dgm:prSet/>
      <dgm:spPr/>
      <dgm:t>
        <a:bodyPr/>
        <a:lstStyle/>
        <a:p>
          <a:endParaRPr lang="en-US"/>
        </a:p>
      </dgm:t>
    </dgm:pt>
    <dgm:pt modelId="{A6AEC75D-8505-4880-A827-F67292A642E3}" type="sibTrans" cxnId="{BB99516F-737E-4D5A-A324-4B840851870C}">
      <dgm:prSet/>
      <dgm:spPr/>
      <dgm:t>
        <a:bodyPr/>
        <a:lstStyle/>
        <a:p>
          <a:endParaRPr lang="en-US"/>
        </a:p>
      </dgm:t>
    </dgm:pt>
    <dgm:pt modelId="{D6B22F43-0366-4134-AC36-55D679D993B4}">
      <dgm:prSet/>
      <dgm:spPr/>
      <dgm:t>
        <a:bodyPr/>
        <a:lstStyle/>
        <a:p>
          <a:r>
            <a:rPr lang="nb-NO"/>
            <a:t>Spesialløsninger / ikke standard</a:t>
          </a:r>
          <a:endParaRPr lang="en-US"/>
        </a:p>
      </dgm:t>
    </dgm:pt>
    <dgm:pt modelId="{EA6F8841-2B7A-411D-A49D-A79F36A7BCF2}" type="parTrans" cxnId="{50E34CD4-793E-41E0-8A42-AFAF2B5CF761}">
      <dgm:prSet/>
      <dgm:spPr/>
      <dgm:t>
        <a:bodyPr/>
        <a:lstStyle/>
        <a:p>
          <a:endParaRPr lang="en-US"/>
        </a:p>
      </dgm:t>
    </dgm:pt>
    <dgm:pt modelId="{4222283B-6837-48D4-B6D5-9F547DD7BCBD}" type="sibTrans" cxnId="{50E34CD4-793E-41E0-8A42-AFAF2B5CF761}">
      <dgm:prSet/>
      <dgm:spPr/>
      <dgm:t>
        <a:bodyPr/>
        <a:lstStyle/>
        <a:p>
          <a:endParaRPr lang="en-US"/>
        </a:p>
      </dgm:t>
    </dgm:pt>
    <dgm:pt modelId="{F745D19C-933A-4067-A6B4-CC64394BAF65}">
      <dgm:prSet/>
      <dgm:spPr/>
      <dgm:t>
        <a:bodyPr/>
        <a:lstStyle/>
        <a:p>
          <a:r>
            <a:rPr lang="nb-NO"/>
            <a:t>Tids- og kostnadskrevende</a:t>
          </a:r>
          <a:endParaRPr lang="en-US"/>
        </a:p>
      </dgm:t>
    </dgm:pt>
    <dgm:pt modelId="{68616B12-832C-48B1-A953-950A23A4703D}" type="parTrans" cxnId="{81B5ACA8-170A-49D2-9FFD-5A6CDFBF902D}">
      <dgm:prSet/>
      <dgm:spPr/>
      <dgm:t>
        <a:bodyPr/>
        <a:lstStyle/>
        <a:p>
          <a:endParaRPr lang="en-US"/>
        </a:p>
      </dgm:t>
    </dgm:pt>
    <dgm:pt modelId="{F33E6E86-4DCD-44BA-9C38-5A30F4405B64}" type="sibTrans" cxnId="{81B5ACA8-170A-49D2-9FFD-5A6CDFBF902D}">
      <dgm:prSet/>
      <dgm:spPr/>
      <dgm:t>
        <a:bodyPr/>
        <a:lstStyle/>
        <a:p>
          <a:endParaRPr lang="en-US"/>
        </a:p>
      </dgm:t>
    </dgm:pt>
    <dgm:pt modelId="{A8B13AEF-6D95-4385-83D9-553E3C8ED936}" type="pres">
      <dgm:prSet presAssocID="{AE7EC226-294F-4447-9A96-64C5E19910B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1B7224B-B598-48BE-A3CB-E1F1061109DD}" type="pres">
      <dgm:prSet presAssocID="{B0408DFA-7BA7-4800-89BF-604BE759242A}" presName="hierRoot1" presStyleCnt="0"/>
      <dgm:spPr/>
    </dgm:pt>
    <dgm:pt modelId="{0CA35349-93C8-4020-9D5D-60D5C0565937}" type="pres">
      <dgm:prSet presAssocID="{B0408DFA-7BA7-4800-89BF-604BE759242A}" presName="composite" presStyleCnt="0"/>
      <dgm:spPr/>
    </dgm:pt>
    <dgm:pt modelId="{5E86CA44-300E-4C42-94B9-A21D26EF180D}" type="pres">
      <dgm:prSet presAssocID="{B0408DFA-7BA7-4800-89BF-604BE759242A}" presName="background" presStyleLbl="node0" presStyleIdx="0" presStyleCnt="4"/>
      <dgm:spPr/>
    </dgm:pt>
    <dgm:pt modelId="{7E44EC49-CB70-4B11-9E91-8F2C51514895}" type="pres">
      <dgm:prSet presAssocID="{B0408DFA-7BA7-4800-89BF-604BE759242A}" presName="text" presStyleLbl="fgAcc0" presStyleIdx="0" presStyleCnt="4">
        <dgm:presLayoutVars>
          <dgm:chPref val="3"/>
        </dgm:presLayoutVars>
      </dgm:prSet>
      <dgm:spPr/>
    </dgm:pt>
    <dgm:pt modelId="{899963E5-FE5A-4FCF-BBB0-61094AD964FB}" type="pres">
      <dgm:prSet presAssocID="{B0408DFA-7BA7-4800-89BF-604BE759242A}" presName="hierChild2" presStyleCnt="0"/>
      <dgm:spPr/>
    </dgm:pt>
    <dgm:pt modelId="{AB273F49-5241-41FB-AEEA-24966B04B9FB}" type="pres">
      <dgm:prSet presAssocID="{B0E479A5-CC59-4D1C-A0EC-C3DE7ECBC801}" presName="hierRoot1" presStyleCnt="0"/>
      <dgm:spPr/>
    </dgm:pt>
    <dgm:pt modelId="{E77C6C00-5763-447A-9209-30F78EE6C3DA}" type="pres">
      <dgm:prSet presAssocID="{B0E479A5-CC59-4D1C-A0EC-C3DE7ECBC801}" presName="composite" presStyleCnt="0"/>
      <dgm:spPr/>
    </dgm:pt>
    <dgm:pt modelId="{7B36BE51-0EE8-4E04-AB0B-942BCA523074}" type="pres">
      <dgm:prSet presAssocID="{B0E479A5-CC59-4D1C-A0EC-C3DE7ECBC801}" presName="background" presStyleLbl="node0" presStyleIdx="1" presStyleCnt="4"/>
      <dgm:spPr/>
    </dgm:pt>
    <dgm:pt modelId="{F1D3CB3D-97A7-4B24-B286-67C42D80E185}" type="pres">
      <dgm:prSet presAssocID="{B0E479A5-CC59-4D1C-A0EC-C3DE7ECBC801}" presName="text" presStyleLbl="fgAcc0" presStyleIdx="1" presStyleCnt="4">
        <dgm:presLayoutVars>
          <dgm:chPref val="3"/>
        </dgm:presLayoutVars>
      </dgm:prSet>
      <dgm:spPr/>
    </dgm:pt>
    <dgm:pt modelId="{7EFD4D68-55D6-4E49-9839-D1168B57390F}" type="pres">
      <dgm:prSet presAssocID="{B0E479A5-CC59-4D1C-A0EC-C3DE7ECBC801}" presName="hierChild2" presStyleCnt="0"/>
      <dgm:spPr/>
    </dgm:pt>
    <dgm:pt modelId="{39DBA6EF-A99F-4130-9CED-FC97F3034FCA}" type="pres">
      <dgm:prSet presAssocID="{D6B22F43-0366-4134-AC36-55D679D993B4}" presName="hierRoot1" presStyleCnt="0"/>
      <dgm:spPr/>
    </dgm:pt>
    <dgm:pt modelId="{674ADBCE-56A7-439A-A899-4B9D97C694C8}" type="pres">
      <dgm:prSet presAssocID="{D6B22F43-0366-4134-AC36-55D679D993B4}" presName="composite" presStyleCnt="0"/>
      <dgm:spPr/>
    </dgm:pt>
    <dgm:pt modelId="{C74E3817-319C-43E9-852F-C2F1C730387E}" type="pres">
      <dgm:prSet presAssocID="{D6B22F43-0366-4134-AC36-55D679D993B4}" presName="background" presStyleLbl="node0" presStyleIdx="2" presStyleCnt="4"/>
      <dgm:spPr/>
    </dgm:pt>
    <dgm:pt modelId="{48C0029D-F96F-49CF-B74B-7212E8732016}" type="pres">
      <dgm:prSet presAssocID="{D6B22F43-0366-4134-AC36-55D679D993B4}" presName="text" presStyleLbl="fgAcc0" presStyleIdx="2" presStyleCnt="4">
        <dgm:presLayoutVars>
          <dgm:chPref val="3"/>
        </dgm:presLayoutVars>
      </dgm:prSet>
      <dgm:spPr/>
    </dgm:pt>
    <dgm:pt modelId="{C9688F67-35C5-4997-8FC8-2AEDC47C90D7}" type="pres">
      <dgm:prSet presAssocID="{D6B22F43-0366-4134-AC36-55D679D993B4}" presName="hierChild2" presStyleCnt="0"/>
      <dgm:spPr/>
    </dgm:pt>
    <dgm:pt modelId="{736827F4-C49B-4D25-A6F4-EF7CC29BA59D}" type="pres">
      <dgm:prSet presAssocID="{F745D19C-933A-4067-A6B4-CC64394BAF65}" presName="hierRoot1" presStyleCnt="0"/>
      <dgm:spPr/>
    </dgm:pt>
    <dgm:pt modelId="{DAB39DF4-BD37-4108-8BEC-F04770FF910A}" type="pres">
      <dgm:prSet presAssocID="{F745D19C-933A-4067-A6B4-CC64394BAF65}" presName="composite" presStyleCnt="0"/>
      <dgm:spPr/>
    </dgm:pt>
    <dgm:pt modelId="{2A0F2EF8-AA0C-429B-8AB6-8F0194F95D4C}" type="pres">
      <dgm:prSet presAssocID="{F745D19C-933A-4067-A6B4-CC64394BAF65}" presName="background" presStyleLbl="node0" presStyleIdx="3" presStyleCnt="4"/>
      <dgm:spPr/>
    </dgm:pt>
    <dgm:pt modelId="{D91F65CB-132D-4EF2-AEE7-802D16937705}" type="pres">
      <dgm:prSet presAssocID="{F745D19C-933A-4067-A6B4-CC64394BAF65}" presName="text" presStyleLbl="fgAcc0" presStyleIdx="3" presStyleCnt="4">
        <dgm:presLayoutVars>
          <dgm:chPref val="3"/>
        </dgm:presLayoutVars>
      </dgm:prSet>
      <dgm:spPr/>
    </dgm:pt>
    <dgm:pt modelId="{AB63F268-E8D7-4653-917F-83FF967390C4}" type="pres">
      <dgm:prSet presAssocID="{F745D19C-933A-4067-A6B4-CC64394BAF65}" presName="hierChild2" presStyleCnt="0"/>
      <dgm:spPr/>
    </dgm:pt>
  </dgm:ptLst>
  <dgm:cxnLst>
    <dgm:cxn modelId="{ADD86328-1EAF-4EB3-8CF6-A7809A6CC3DB}" type="presOf" srcId="{B0408DFA-7BA7-4800-89BF-604BE759242A}" destId="{7E44EC49-CB70-4B11-9E91-8F2C51514895}" srcOrd="0" destOrd="0" presId="urn:microsoft.com/office/officeart/2005/8/layout/hierarchy1"/>
    <dgm:cxn modelId="{4CFA7B3F-2422-446D-B2B1-4B166BD2EBFD}" type="presOf" srcId="{AE7EC226-294F-4447-9A96-64C5E19910B8}" destId="{A8B13AEF-6D95-4385-83D9-553E3C8ED936}" srcOrd="0" destOrd="0" presId="urn:microsoft.com/office/officeart/2005/8/layout/hierarchy1"/>
    <dgm:cxn modelId="{BB99516F-737E-4D5A-A324-4B840851870C}" srcId="{AE7EC226-294F-4447-9A96-64C5E19910B8}" destId="{B0E479A5-CC59-4D1C-A0EC-C3DE7ECBC801}" srcOrd="1" destOrd="0" parTransId="{0944697E-90F0-4C7D-AB94-2D5AEC4B1461}" sibTransId="{A6AEC75D-8505-4880-A827-F67292A642E3}"/>
    <dgm:cxn modelId="{17ECA276-26E2-4B30-90CE-04E783DAA30F}" type="presOf" srcId="{F745D19C-933A-4067-A6B4-CC64394BAF65}" destId="{D91F65CB-132D-4EF2-AEE7-802D16937705}" srcOrd="0" destOrd="0" presId="urn:microsoft.com/office/officeart/2005/8/layout/hierarchy1"/>
    <dgm:cxn modelId="{AB7DDB7C-AE82-4217-AA33-AD5361E259C9}" srcId="{AE7EC226-294F-4447-9A96-64C5E19910B8}" destId="{B0408DFA-7BA7-4800-89BF-604BE759242A}" srcOrd="0" destOrd="0" parTransId="{CEF1D824-D529-4083-BB40-406758572159}" sibTransId="{05E0DB68-DBC4-466B-BCB5-E01FB70BB564}"/>
    <dgm:cxn modelId="{1844488D-4795-4DA7-8BEF-A43EE1CD982A}" type="presOf" srcId="{B0E479A5-CC59-4D1C-A0EC-C3DE7ECBC801}" destId="{F1D3CB3D-97A7-4B24-B286-67C42D80E185}" srcOrd="0" destOrd="0" presId="urn:microsoft.com/office/officeart/2005/8/layout/hierarchy1"/>
    <dgm:cxn modelId="{81B5ACA8-170A-49D2-9FFD-5A6CDFBF902D}" srcId="{AE7EC226-294F-4447-9A96-64C5E19910B8}" destId="{F745D19C-933A-4067-A6B4-CC64394BAF65}" srcOrd="3" destOrd="0" parTransId="{68616B12-832C-48B1-A953-950A23A4703D}" sibTransId="{F33E6E86-4DCD-44BA-9C38-5A30F4405B64}"/>
    <dgm:cxn modelId="{50E34CD4-793E-41E0-8A42-AFAF2B5CF761}" srcId="{AE7EC226-294F-4447-9A96-64C5E19910B8}" destId="{D6B22F43-0366-4134-AC36-55D679D993B4}" srcOrd="2" destOrd="0" parTransId="{EA6F8841-2B7A-411D-A49D-A79F36A7BCF2}" sibTransId="{4222283B-6837-48D4-B6D5-9F547DD7BCBD}"/>
    <dgm:cxn modelId="{C48E7CE8-B6F3-4393-A354-BDAD623E7EE7}" type="presOf" srcId="{D6B22F43-0366-4134-AC36-55D679D993B4}" destId="{48C0029D-F96F-49CF-B74B-7212E8732016}" srcOrd="0" destOrd="0" presId="urn:microsoft.com/office/officeart/2005/8/layout/hierarchy1"/>
    <dgm:cxn modelId="{8B42375F-2DF8-4355-BF49-192FE6A72F86}" type="presParOf" srcId="{A8B13AEF-6D95-4385-83D9-553E3C8ED936}" destId="{B1B7224B-B598-48BE-A3CB-E1F1061109DD}" srcOrd="0" destOrd="0" presId="urn:microsoft.com/office/officeart/2005/8/layout/hierarchy1"/>
    <dgm:cxn modelId="{EE00C55B-6B0D-42B7-B64C-605B93C26940}" type="presParOf" srcId="{B1B7224B-B598-48BE-A3CB-E1F1061109DD}" destId="{0CA35349-93C8-4020-9D5D-60D5C0565937}" srcOrd="0" destOrd="0" presId="urn:microsoft.com/office/officeart/2005/8/layout/hierarchy1"/>
    <dgm:cxn modelId="{2372361B-3ACC-4367-8D79-965CE1BA5CCB}" type="presParOf" srcId="{0CA35349-93C8-4020-9D5D-60D5C0565937}" destId="{5E86CA44-300E-4C42-94B9-A21D26EF180D}" srcOrd="0" destOrd="0" presId="urn:microsoft.com/office/officeart/2005/8/layout/hierarchy1"/>
    <dgm:cxn modelId="{67FD7183-4CE0-47F7-9970-8E5810D53C34}" type="presParOf" srcId="{0CA35349-93C8-4020-9D5D-60D5C0565937}" destId="{7E44EC49-CB70-4B11-9E91-8F2C51514895}" srcOrd="1" destOrd="0" presId="urn:microsoft.com/office/officeart/2005/8/layout/hierarchy1"/>
    <dgm:cxn modelId="{8B2542B5-D55F-4610-A27F-C8F0483F8077}" type="presParOf" srcId="{B1B7224B-B598-48BE-A3CB-E1F1061109DD}" destId="{899963E5-FE5A-4FCF-BBB0-61094AD964FB}" srcOrd="1" destOrd="0" presId="urn:microsoft.com/office/officeart/2005/8/layout/hierarchy1"/>
    <dgm:cxn modelId="{3156F52C-8625-4ADD-8FB9-E72F383CE107}" type="presParOf" srcId="{A8B13AEF-6D95-4385-83D9-553E3C8ED936}" destId="{AB273F49-5241-41FB-AEEA-24966B04B9FB}" srcOrd="1" destOrd="0" presId="urn:microsoft.com/office/officeart/2005/8/layout/hierarchy1"/>
    <dgm:cxn modelId="{435C2F92-24E5-4EFF-82E6-1893F3C2EEF4}" type="presParOf" srcId="{AB273F49-5241-41FB-AEEA-24966B04B9FB}" destId="{E77C6C00-5763-447A-9209-30F78EE6C3DA}" srcOrd="0" destOrd="0" presId="urn:microsoft.com/office/officeart/2005/8/layout/hierarchy1"/>
    <dgm:cxn modelId="{E928B0AE-8C3A-44AA-9993-F3AC35231198}" type="presParOf" srcId="{E77C6C00-5763-447A-9209-30F78EE6C3DA}" destId="{7B36BE51-0EE8-4E04-AB0B-942BCA523074}" srcOrd="0" destOrd="0" presId="urn:microsoft.com/office/officeart/2005/8/layout/hierarchy1"/>
    <dgm:cxn modelId="{0451CE60-122C-4056-9A61-17657CABFC63}" type="presParOf" srcId="{E77C6C00-5763-447A-9209-30F78EE6C3DA}" destId="{F1D3CB3D-97A7-4B24-B286-67C42D80E185}" srcOrd="1" destOrd="0" presId="urn:microsoft.com/office/officeart/2005/8/layout/hierarchy1"/>
    <dgm:cxn modelId="{B830A0FF-575F-4033-B0E3-C65332D021A2}" type="presParOf" srcId="{AB273F49-5241-41FB-AEEA-24966B04B9FB}" destId="{7EFD4D68-55D6-4E49-9839-D1168B57390F}" srcOrd="1" destOrd="0" presId="urn:microsoft.com/office/officeart/2005/8/layout/hierarchy1"/>
    <dgm:cxn modelId="{2558BF33-617B-4509-9260-71E86E504C46}" type="presParOf" srcId="{A8B13AEF-6D95-4385-83D9-553E3C8ED936}" destId="{39DBA6EF-A99F-4130-9CED-FC97F3034FCA}" srcOrd="2" destOrd="0" presId="urn:microsoft.com/office/officeart/2005/8/layout/hierarchy1"/>
    <dgm:cxn modelId="{BAA5F4D4-AC20-4776-AEE9-CE29B6B01ACE}" type="presParOf" srcId="{39DBA6EF-A99F-4130-9CED-FC97F3034FCA}" destId="{674ADBCE-56A7-439A-A899-4B9D97C694C8}" srcOrd="0" destOrd="0" presId="urn:microsoft.com/office/officeart/2005/8/layout/hierarchy1"/>
    <dgm:cxn modelId="{43B62792-DEE0-4F88-9FBF-B5993D52A67B}" type="presParOf" srcId="{674ADBCE-56A7-439A-A899-4B9D97C694C8}" destId="{C74E3817-319C-43E9-852F-C2F1C730387E}" srcOrd="0" destOrd="0" presId="urn:microsoft.com/office/officeart/2005/8/layout/hierarchy1"/>
    <dgm:cxn modelId="{9CB54EF3-46C5-43D3-A8CC-736690DE84CF}" type="presParOf" srcId="{674ADBCE-56A7-439A-A899-4B9D97C694C8}" destId="{48C0029D-F96F-49CF-B74B-7212E8732016}" srcOrd="1" destOrd="0" presId="urn:microsoft.com/office/officeart/2005/8/layout/hierarchy1"/>
    <dgm:cxn modelId="{B1FDCD19-162E-4C45-9DA1-88EFAAB06B6B}" type="presParOf" srcId="{39DBA6EF-A99F-4130-9CED-FC97F3034FCA}" destId="{C9688F67-35C5-4997-8FC8-2AEDC47C90D7}" srcOrd="1" destOrd="0" presId="urn:microsoft.com/office/officeart/2005/8/layout/hierarchy1"/>
    <dgm:cxn modelId="{1DE34C52-A4B7-48C8-9DAE-2EC967718B43}" type="presParOf" srcId="{A8B13AEF-6D95-4385-83D9-553E3C8ED936}" destId="{736827F4-C49B-4D25-A6F4-EF7CC29BA59D}" srcOrd="3" destOrd="0" presId="urn:microsoft.com/office/officeart/2005/8/layout/hierarchy1"/>
    <dgm:cxn modelId="{75534698-FC5E-479D-8BBE-2041728CF6F7}" type="presParOf" srcId="{736827F4-C49B-4D25-A6F4-EF7CC29BA59D}" destId="{DAB39DF4-BD37-4108-8BEC-F04770FF910A}" srcOrd="0" destOrd="0" presId="urn:microsoft.com/office/officeart/2005/8/layout/hierarchy1"/>
    <dgm:cxn modelId="{E834D80A-C737-4F34-AB73-EDA1ADBFD527}" type="presParOf" srcId="{DAB39DF4-BD37-4108-8BEC-F04770FF910A}" destId="{2A0F2EF8-AA0C-429B-8AB6-8F0194F95D4C}" srcOrd="0" destOrd="0" presId="urn:microsoft.com/office/officeart/2005/8/layout/hierarchy1"/>
    <dgm:cxn modelId="{8A44367A-092E-484A-A5BC-6A6312246470}" type="presParOf" srcId="{DAB39DF4-BD37-4108-8BEC-F04770FF910A}" destId="{D91F65CB-132D-4EF2-AEE7-802D16937705}" srcOrd="1" destOrd="0" presId="urn:microsoft.com/office/officeart/2005/8/layout/hierarchy1"/>
    <dgm:cxn modelId="{BB10BA1E-423E-4B97-8B04-58DBDDADF412}" type="presParOf" srcId="{736827F4-C49B-4D25-A6F4-EF7CC29BA59D}" destId="{AB63F268-E8D7-4653-917F-83FF967390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B7F8CC-E166-42BD-BE1A-E336B8234164}" type="doc">
      <dgm:prSet loTypeId="urn:microsoft.com/office/officeart/2005/8/layout/v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nb-NO"/>
        </a:p>
      </dgm:t>
    </dgm:pt>
    <dgm:pt modelId="{7CD3887E-59C4-4899-AE75-F15E507321CD}">
      <dgm:prSet phldrT="[Tekst]" phldr="0"/>
      <dgm:spPr/>
      <dgm:t>
        <a:bodyPr/>
        <a:lstStyle/>
        <a:p>
          <a:pPr rtl="0"/>
          <a:r>
            <a:rPr lang="nb-NO"/>
            <a:t>Gjenbruk som argument </a:t>
          </a:r>
          <a:r>
            <a:rPr lang="nb-NO">
              <a:latin typeface="Arial" panose="020B0604020202020204"/>
            </a:rPr>
            <a:t>er ikke godt nok</a:t>
          </a:r>
          <a:endParaRPr lang="nb-NO"/>
        </a:p>
      </dgm:t>
    </dgm:pt>
    <dgm:pt modelId="{B314571A-741E-4346-926C-85C38999E298}" type="parTrans" cxnId="{B5DE0BFC-D7DB-47D6-AEEA-A3CF31EF6C2B}">
      <dgm:prSet/>
      <dgm:spPr/>
      <dgm:t>
        <a:bodyPr/>
        <a:lstStyle/>
        <a:p>
          <a:endParaRPr lang="nb-NO"/>
        </a:p>
      </dgm:t>
    </dgm:pt>
    <dgm:pt modelId="{5FA0B144-755E-4547-A615-583516A929E5}" type="sibTrans" cxnId="{B5DE0BFC-D7DB-47D6-AEEA-A3CF31EF6C2B}">
      <dgm:prSet/>
      <dgm:spPr/>
      <dgm:t>
        <a:bodyPr/>
        <a:lstStyle/>
        <a:p>
          <a:endParaRPr lang="nb-NO"/>
        </a:p>
      </dgm:t>
    </dgm:pt>
    <dgm:pt modelId="{9CABE663-9469-4FD7-A857-D6DB48B5D39E}">
      <dgm:prSet phldr="0"/>
      <dgm:spPr/>
      <dgm:t>
        <a:bodyPr/>
        <a:lstStyle/>
        <a:p>
          <a:pPr rtl="0"/>
          <a:r>
            <a:rPr lang="nb-NO"/>
            <a:t>Krav om universell utforming av bygg</a:t>
          </a:r>
        </a:p>
      </dgm:t>
    </dgm:pt>
    <dgm:pt modelId="{9E93F29C-2B42-4BF2-A74E-83E5D66EF03F}" type="parTrans" cxnId="{F860A812-491D-4D79-A76D-5D61D81BC444}">
      <dgm:prSet/>
      <dgm:spPr/>
    </dgm:pt>
    <dgm:pt modelId="{94AFB539-7CC7-427C-AA54-7B4DFBDCCFF9}" type="sibTrans" cxnId="{F860A812-491D-4D79-A76D-5D61D81BC444}">
      <dgm:prSet/>
      <dgm:spPr/>
      <dgm:t>
        <a:bodyPr/>
        <a:lstStyle/>
        <a:p>
          <a:endParaRPr lang="en-US"/>
        </a:p>
        <a:p>
          <a:endParaRPr lang="nb-NO"/>
        </a:p>
      </dgm:t>
    </dgm:pt>
    <dgm:pt modelId="{833B7D67-ED00-43B3-93C9-2D44E19545F2}">
      <dgm:prSet phldr="0"/>
      <dgm:spPr/>
      <dgm:t>
        <a:bodyPr/>
        <a:lstStyle/>
        <a:p>
          <a:r>
            <a:rPr lang="nb-NO"/>
            <a:t>Tekniske krav i TEK17</a:t>
          </a:r>
        </a:p>
      </dgm:t>
    </dgm:pt>
    <dgm:pt modelId="{2A314F96-4B87-4F7E-9210-88B065A10D7D}" type="parTrans" cxnId="{3B534087-0FA8-4137-8C7E-1C6791039926}">
      <dgm:prSet/>
      <dgm:spPr/>
    </dgm:pt>
    <dgm:pt modelId="{075E57EB-831B-4A70-9722-7999BE8D00F0}" type="sibTrans" cxnId="{3B534087-0FA8-4137-8C7E-1C6791039926}">
      <dgm:prSet/>
      <dgm:spPr/>
      <dgm:t>
        <a:bodyPr/>
        <a:lstStyle/>
        <a:p>
          <a:endParaRPr lang="en-US"/>
        </a:p>
        <a:p>
          <a:endParaRPr lang="nb-NO"/>
        </a:p>
      </dgm:t>
    </dgm:pt>
    <dgm:pt modelId="{8852A74A-B3B9-4E7E-8046-6E17C19E9BCC}">
      <dgm:prSet phldr="0"/>
      <dgm:spPr/>
      <dgm:t>
        <a:bodyPr/>
        <a:lstStyle/>
        <a:p>
          <a:r>
            <a:rPr lang="nb-NO"/>
            <a:t>Mangel på dokumentasjon på brukte materialer</a:t>
          </a:r>
          <a:endParaRPr lang="en-US"/>
        </a:p>
      </dgm:t>
    </dgm:pt>
    <dgm:pt modelId="{DE2D5BA6-5AE9-4B61-8E35-DA8E50C8B7FB}" type="parTrans" cxnId="{2E6E90CF-C439-48CE-9245-BFDA1FB81D58}">
      <dgm:prSet/>
      <dgm:spPr/>
    </dgm:pt>
    <dgm:pt modelId="{A4AA21A9-2AF7-4524-B32E-E6953AF369E8}" type="sibTrans" cxnId="{2E6E90CF-C439-48CE-9245-BFDA1FB81D58}">
      <dgm:prSet/>
      <dgm:spPr/>
      <dgm:t>
        <a:bodyPr/>
        <a:lstStyle/>
        <a:p>
          <a:endParaRPr lang="en-US"/>
        </a:p>
        <a:p>
          <a:endParaRPr lang="nb-NO"/>
        </a:p>
      </dgm:t>
    </dgm:pt>
    <dgm:pt modelId="{CE41C9D5-4AE5-4048-B545-C8D303ED2B26}">
      <dgm:prSet phldr="0"/>
      <dgm:spPr/>
      <dgm:t>
        <a:bodyPr/>
        <a:lstStyle/>
        <a:p>
          <a:r>
            <a:rPr lang="nb-NO"/>
            <a:t>Må søkes om fravik fra krav</a:t>
          </a:r>
          <a:endParaRPr lang="en-US"/>
        </a:p>
      </dgm:t>
    </dgm:pt>
    <dgm:pt modelId="{8E52CB37-5A1E-49EC-8816-3F0AB1E7C8C8}" type="parTrans" cxnId="{490F091B-9C96-468A-B345-868D812A82D5}">
      <dgm:prSet/>
      <dgm:spPr/>
    </dgm:pt>
    <dgm:pt modelId="{43EB14C8-BF3C-4602-8009-327C0CDCD7AD}" type="sibTrans" cxnId="{490F091B-9C96-468A-B345-868D812A82D5}">
      <dgm:prSet/>
      <dgm:spPr/>
      <dgm:t>
        <a:bodyPr/>
        <a:lstStyle/>
        <a:p>
          <a:endParaRPr lang="en-US"/>
        </a:p>
        <a:p>
          <a:endParaRPr lang="nb-NO"/>
        </a:p>
      </dgm:t>
    </dgm:pt>
    <dgm:pt modelId="{3CEFC882-9CA6-4B13-AAE0-AFBE99B8CD81}" type="pres">
      <dgm:prSet presAssocID="{44B7F8CC-E166-42BD-BE1A-E336B8234164}" presName="outerComposite" presStyleCnt="0">
        <dgm:presLayoutVars>
          <dgm:chMax val="5"/>
          <dgm:dir/>
          <dgm:resizeHandles val="exact"/>
        </dgm:presLayoutVars>
      </dgm:prSet>
      <dgm:spPr/>
    </dgm:pt>
    <dgm:pt modelId="{E156196C-FBCE-4C70-B64C-42A612096441}" type="pres">
      <dgm:prSet presAssocID="{44B7F8CC-E166-42BD-BE1A-E336B8234164}" presName="dummyMaxCanvas" presStyleCnt="0">
        <dgm:presLayoutVars/>
      </dgm:prSet>
      <dgm:spPr/>
    </dgm:pt>
    <dgm:pt modelId="{FCA8284D-0FE7-4FAF-BB6E-B7F6920F8725}" type="pres">
      <dgm:prSet presAssocID="{44B7F8CC-E166-42BD-BE1A-E336B8234164}" presName="FiveNodes_1" presStyleLbl="node1" presStyleIdx="0" presStyleCnt="5">
        <dgm:presLayoutVars>
          <dgm:bulletEnabled val="1"/>
        </dgm:presLayoutVars>
      </dgm:prSet>
      <dgm:spPr/>
    </dgm:pt>
    <dgm:pt modelId="{A6E2277E-B843-40A6-A368-B0EA49E00C2E}" type="pres">
      <dgm:prSet presAssocID="{44B7F8CC-E166-42BD-BE1A-E336B8234164}" presName="FiveNodes_2" presStyleLbl="node1" presStyleIdx="1" presStyleCnt="5">
        <dgm:presLayoutVars>
          <dgm:bulletEnabled val="1"/>
        </dgm:presLayoutVars>
      </dgm:prSet>
      <dgm:spPr/>
    </dgm:pt>
    <dgm:pt modelId="{2542F473-45A8-4F54-9425-4D794D07D924}" type="pres">
      <dgm:prSet presAssocID="{44B7F8CC-E166-42BD-BE1A-E336B8234164}" presName="FiveNodes_3" presStyleLbl="node1" presStyleIdx="2" presStyleCnt="5">
        <dgm:presLayoutVars>
          <dgm:bulletEnabled val="1"/>
        </dgm:presLayoutVars>
      </dgm:prSet>
      <dgm:spPr/>
    </dgm:pt>
    <dgm:pt modelId="{0FF8AA40-FB16-4E9F-82E5-2246EA8E52A0}" type="pres">
      <dgm:prSet presAssocID="{44B7F8CC-E166-42BD-BE1A-E336B8234164}" presName="FiveNodes_4" presStyleLbl="node1" presStyleIdx="3" presStyleCnt="5">
        <dgm:presLayoutVars>
          <dgm:bulletEnabled val="1"/>
        </dgm:presLayoutVars>
      </dgm:prSet>
      <dgm:spPr/>
    </dgm:pt>
    <dgm:pt modelId="{83C8B287-24C5-4726-A160-DD7359A5B863}" type="pres">
      <dgm:prSet presAssocID="{44B7F8CC-E166-42BD-BE1A-E336B8234164}" presName="FiveNodes_5" presStyleLbl="node1" presStyleIdx="4" presStyleCnt="5">
        <dgm:presLayoutVars>
          <dgm:bulletEnabled val="1"/>
        </dgm:presLayoutVars>
      </dgm:prSet>
      <dgm:spPr/>
    </dgm:pt>
    <dgm:pt modelId="{ABFA4B1A-2499-4A8D-9DC7-2EE9B7FF3CA7}" type="pres">
      <dgm:prSet presAssocID="{44B7F8CC-E166-42BD-BE1A-E336B8234164}" presName="FiveConn_1-2" presStyleLbl="fgAccFollowNode1" presStyleIdx="0" presStyleCnt="4">
        <dgm:presLayoutVars>
          <dgm:bulletEnabled val="1"/>
        </dgm:presLayoutVars>
      </dgm:prSet>
      <dgm:spPr/>
    </dgm:pt>
    <dgm:pt modelId="{06759209-0BAF-4B80-B430-017951D09B6C}" type="pres">
      <dgm:prSet presAssocID="{44B7F8CC-E166-42BD-BE1A-E336B8234164}" presName="FiveConn_2-3" presStyleLbl="fgAccFollowNode1" presStyleIdx="1" presStyleCnt="4">
        <dgm:presLayoutVars>
          <dgm:bulletEnabled val="1"/>
        </dgm:presLayoutVars>
      </dgm:prSet>
      <dgm:spPr/>
    </dgm:pt>
    <dgm:pt modelId="{0BE23F81-E87E-4032-82ED-0407FA64CA0A}" type="pres">
      <dgm:prSet presAssocID="{44B7F8CC-E166-42BD-BE1A-E336B8234164}" presName="FiveConn_3-4" presStyleLbl="fgAccFollowNode1" presStyleIdx="2" presStyleCnt="4">
        <dgm:presLayoutVars>
          <dgm:bulletEnabled val="1"/>
        </dgm:presLayoutVars>
      </dgm:prSet>
      <dgm:spPr/>
    </dgm:pt>
    <dgm:pt modelId="{E6B21E1E-E339-4589-9A55-975BA71B6FFD}" type="pres">
      <dgm:prSet presAssocID="{44B7F8CC-E166-42BD-BE1A-E336B8234164}" presName="FiveConn_4-5" presStyleLbl="fgAccFollowNode1" presStyleIdx="3" presStyleCnt="4">
        <dgm:presLayoutVars>
          <dgm:bulletEnabled val="1"/>
        </dgm:presLayoutVars>
      </dgm:prSet>
      <dgm:spPr/>
    </dgm:pt>
    <dgm:pt modelId="{1276964B-2463-485C-B9AE-65031B52D8D9}" type="pres">
      <dgm:prSet presAssocID="{44B7F8CC-E166-42BD-BE1A-E336B8234164}" presName="FiveNodes_1_text" presStyleLbl="node1" presStyleIdx="4" presStyleCnt="5">
        <dgm:presLayoutVars>
          <dgm:bulletEnabled val="1"/>
        </dgm:presLayoutVars>
      </dgm:prSet>
      <dgm:spPr/>
    </dgm:pt>
    <dgm:pt modelId="{83145128-CDB4-4012-A774-A6DB0BF074C9}" type="pres">
      <dgm:prSet presAssocID="{44B7F8CC-E166-42BD-BE1A-E336B8234164}" presName="FiveNodes_2_text" presStyleLbl="node1" presStyleIdx="4" presStyleCnt="5">
        <dgm:presLayoutVars>
          <dgm:bulletEnabled val="1"/>
        </dgm:presLayoutVars>
      </dgm:prSet>
      <dgm:spPr/>
    </dgm:pt>
    <dgm:pt modelId="{518D888E-EDE9-4303-B4FF-101A65BC925A}" type="pres">
      <dgm:prSet presAssocID="{44B7F8CC-E166-42BD-BE1A-E336B8234164}" presName="FiveNodes_3_text" presStyleLbl="node1" presStyleIdx="4" presStyleCnt="5">
        <dgm:presLayoutVars>
          <dgm:bulletEnabled val="1"/>
        </dgm:presLayoutVars>
      </dgm:prSet>
      <dgm:spPr/>
    </dgm:pt>
    <dgm:pt modelId="{C3817377-BA45-4FCD-8F3F-BF0A112470BD}" type="pres">
      <dgm:prSet presAssocID="{44B7F8CC-E166-42BD-BE1A-E336B8234164}" presName="FiveNodes_4_text" presStyleLbl="node1" presStyleIdx="4" presStyleCnt="5">
        <dgm:presLayoutVars>
          <dgm:bulletEnabled val="1"/>
        </dgm:presLayoutVars>
      </dgm:prSet>
      <dgm:spPr/>
    </dgm:pt>
    <dgm:pt modelId="{6CBA4981-88AC-407F-B641-938F8ABDCC78}" type="pres">
      <dgm:prSet presAssocID="{44B7F8CC-E166-42BD-BE1A-E336B823416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54F4B07-4468-490B-9C5A-2D64A38549B9}" type="presOf" srcId="{44B7F8CC-E166-42BD-BE1A-E336B8234164}" destId="{3CEFC882-9CA6-4B13-AAE0-AFBE99B8CD81}" srcOrd="0" destOrd="0" presId="urn:microsoft.com/office/officeart/2005/8/layout/vProcess5"/>
    <dgm:cxn modelId="{78B6AD0D-FDF0-4B38-A315-C32BBBAD0688}" type="presOf" srcId="{94AFB539-7CC7-427C-AA54-7B4DFBDCCFF9}" destId="{ABFA4B1A-2499-4A8D-9DC7-2EE9B7FF3CA7}" srcOrd="0" destOrd="0" presId="urn:microsoft.com/office/officeart/2005/8/layout/vProcess5"/>
    <dgm:cxn modelId="{F860A812-491D-4D79-A76D-5D61D81BC444}" srcId="{44B7F8CC-E166-42BD-BE1A-E336B8234164}" destId="{9CABE663-9469-4FD7-A857-D6DB48B5D39E}" srcOrd="0" destOrd="0" parTransId="{9E93F29C-2B42-4BF2-A74E-83E5D66EF03F}" sibTransId="{94AFB539-7CC7-427C-AA54-7B4DFBDCCFF9}"/>
    <dgm:cxn modelId="{490F091B-9C96-468A-B345-868D812A82D5}" srcId="{44B7F8CC-E166-42BD-BE1A-E336B8234164}" destId="{CE41C9D5-4AE5-4048-B545-C8D303ED2B26}" srcOrd="3" destOrd="0" parTransId="{8E52CB37-5A1E-49EC-8816-3F0AB1E7C8C8}" sibTransId="{43EB14C8-BF3C-4602-8009-327C0CDCD7AD}"/>
    <dgm:cxn modelId="{4BFCE722-27C0-4E74-A421-3B4B333CF0D7}" type="presOf" srcId="{833B7D67-ED00-43B3-93C9-2D44E19545F2}" destId="{A6E2277E-B843-40A6-A368-B0EA49E00C2E}" srcOrd="0" destOrd="0" presId="urn:microsoft.com/office/officeart/2005/8/layout/vProcess5"/>
    <dgm:cxn modelId="{B884DB2A-9076-4825-8F10-30B6B3B2AC97}" type="presOf" srcId="{7CD3887E-59C4-4899-AE75-F15E507321CD}" destId="{6CBA4981-88AC-407F-B641-938F8ABDCC78}" srcOrd="1" destOrd="0" presId="urn:microsoft.com/office/officeart/2005/8/layout/vProcess5"/>
    <dgm:cxn modelId="{7B626364-6120-4D48-8E80-9912A89A6417}" type="presOf" srcId="{9CABE663-9469-4FD7-A857-D6DB48B5D39E}" destId="{1276964B-2463-485C-B9AE-65031B52D8D9}" srcOrd="1" destOrd="0" presId="urn:microsoft.com/office/officeart/2005/8/layout/vProcess5"/>
    <dgm:cxn modelId="{B06BC344-074F-4B4D-A8F8-ED7DE2DBEC34}" type="presOf" srcId="{075E57EB-831B-4A70-9722-7999BE8D00F0}" destId="{06759209-0BAF-4B80-B430-017951D09B6C}" srcOrd="0" destOrd="0" presId="urn:microsoft.com/office/officeart/2005/8/layout/vProcess5"/>
    <dgm:cxn modelId="{8403CC6F-16AB-403D-85E9-FE6D69B6CF19}" type="presOf" srcId="{A4AA21A9-2AF7-4524-B32E-E6953AF369E8}" destId="{0BE23F81-E87E-4032-82ED-0407FA64CA0A}" srcOrd="0" destOrd="0" presId="urn:microsoft.com/office/officeart/2005/8/layout/vProcess5"/>
    <dgm:cxn modelId="{04ECAF83-DF8D-48F4-A8D5-0A1FBF2AE7BF}" type="presOf" srcId="{7CD3887E-59C4-4899-AE75-F15E507321CD}" destId="{83C8B287-24C5-4726-A160-DD7359A5B863}" srcOrd="0" destOrd="0" presId="urn:microsoft.com/office/officeart/2005/8/layout/vProcess5"/>
    <dgm:cxn modelId="{068FB685-DCA0-402F-A6DE-8F49179342D6}" type="presOf" srcId="{9CABE663-9469-4FD7-A857-D6DB48B5D39E}" destId="{FCA8284D-0FE7-4FAF-BB6E-B7F6920F8725}" srcOrd="0" destOrd="0" presId="urn:microsoft.com/office/officeart/2005/8/layout/vProcess5"/>
    <dgm:cxn modelId="{3B534087-0FA8-4137-8C7E-1C6791039926}" srcId="{44B7F8CC-E166-42BD-BE1A-E336B8234164}" destId="{833B7D67-ED00-43B3-93C9-2D44E19545F2}" srcOrd="1" destOrd="0" parTransId="{2A314F96-4B87-4F7E-9210-88B065A10D7D}" sibTransId="{075E57EB-831B-4A70-9722-7999BE8D00F0}"/>
    <dgm:cxn modelId="{7239F998-96EC-4FC1-BECB-77C08FB89559}" type="presOf" srcId="{8852A74A-B3B9-4E7E-8046-6E17C19E9BCC}" destId="{518D888E-EDE9-4303-B4FF-101A65BC925A}" srcOrd="1" destOrd="0" presId="urn:microsoft.com/office/officeart/2005/8/layout/vProcess5"/>
    <dgm:cxn modelId="{7FAE289D-C431-4C66-A4F4-C9C83649C9FC}" type="presOf" srcId="{8852A74A-B3B9-4E7E-8046-6E17C19E9BCC}" destId="{2542F473-45A8-4F54-9425-4D794D07D924}" srcOrd="0" destOrd="0" presId="urn:microsoft.com/office/officeart/2005/8/layout/vProcess5"/>
    <dgm:cxn modelId="{633DA09E-83CD-4D6B-B8CC-16D136292564}" type="presOf" srcId="{833B7D67-ED00-43B3-93C9-2D44E19545F2}" destId="{83145128-CDB4-4012-A774-A6DB0BF074C9}" srcOrd="1" destOrd="0" presId="urn:microsoft.com/office/officeart/2005/8/layout/vProcess5"/>
    <dgm:cxn modelId="{2E6E90CF-C439-48CE-9245-BFDA1FB81D58}" srcId="{44B7F8CC-E166-42BD-BE1A-E336B8234164}" destId="{8852A74A-B3B9-4E7E-8046-6E17C19E9BCC}" srcOrd="2" destOrd="0" parTransId="{DE2D5BA6-5AE9-4B61-8E35-DA8E50C8B7FB}" sibTransId="{A4AA21A9-2AF7-4524-B32E-E6953AF369E8}"/>
    <dgm:cxn modelId="{DC33A3D6-0010-4CA9-8A18-54E375DFBA4B}" type="presOf" srcId="{CE41C9D5-4AE5-4048-B545-C8D303ED2B26}" destId="{0FF8AA40-FB16-4E9F-82E5-2246EA8E52A0}" srcOrd="0" destOrd="0" presId="urn:microsoft.com/office/officeart/2005/8/layout/vProcess5"/>
    <dgm:cxn modelId="{F289B1E1-5F20-4D7F-88FA-F7E5FB5F45B0}" type="presOf" srcId="{CE41C9D5-4AE5-4048-B545-C8D303ED2B26}" destId="{C3817377-BA45-4FCD-8F3F-BF0A112470BD}" srcOrd="1" destOrd="0" presId="urn:microsoft.com/office/officeart/2005/8/layout/vProcess5"/>
    <dgm:cxn modelId="{2982B6F5-01CB-4105-BCFF-02E2E85009B3}" type="presOf" srcId="{43EB14C8-BF3C-4602-8009-327C0CDCD7AD}" destId="{E6B21E1E-E339-4589-9A55-975BA71B6FFD}" srcOrd="0" destOrd="0" presId="urn:microsoft.com/office/officeart/2005/8/layout/vProcess5"/>
    <dgm:cxn modelId="{B5DE0BFC-D7DB-47D6-AEEA-A3CF31EF6C2B}" srcId="{44B7F8CC-E166-42BD-BE1A-E336B8234164}" destId="{7CD3887E-59C4-4899-AE75-F15E507321CD}" srcOrd="4" destOrd="0" parTransId="{B314571A-741E-4346-926C-85C38999E298}" sibTransId="{5FA0B144-755E-4547-A615-583516A929E5}"/>
    <dgm:cxn modelId="{04EEA5D9-9517-4253-9F5E-571225188E55}" type="presParOf" srcId="{3CEFC882-9CA6-4B13-AAE0-AFBE99B8CD81}" destId="{E156196C-FBCE-4C70-B64C-42A612096441}" srcOrd="0" destOrd="0" presId="urn:microsoft.com/office/officeart/2005/8/layout/vProcess5"/>
    <dgm:cxn modelId="{9E83C9AF-505D-4BDD-B473-5EB63340A987}" type="presParOf" srcId="{3CEFC882-9CA6-4B13-AAE0-AFBE99B8CD81}" destId="{FCA8284D-0FE7-4FAF-BB6E-B7F6920F8725}" srcOrd="1" destOrd="0" presId="urn:microsoft.com/office/officeart/2005/8/layout/vProcess5"/>
    <dgm:cxn modelId="{E9245708-7951-404F-9FE7-29EBC13BB25D}" type="presParOf" srcId="{3CEFC882-9CA6-4B13-AAE0-AFBE99B8CD81}" destId="{A6E2277E-B843-40A6-A368-B0EA49E00C2E}" srcOrd="2" destOrd="0" presId="urn:microsoft.com/office/officeart/2005/8/layout/vProcess5"/>
    <dgm:cxn modelId="{FD6F2224-5DFF-4BC1-A36D-8B23EDBBEEEB}" type="presParOf" srcId="{3CEFC882-9CA6-4B13-AAE0-AFBE99B8CD81}" destId="{2542F473-45A8-4F54-9425-4D794D07D924}" srcOrd="3" destOrd="0" presId="urn:microsoft.com/office/officeart/2005/8/layout/vProcess5"/>
    <dgm:cxn modelId="{A5B54F83-C9DC-4F21-90D4-76FA6B5D55F9}" type="presParOf" srcId="{3CEFC882-9CA6-4B13-AAE0-AFBE99B8CD81}" destId="{0FF8AA40-FB16-4E9F-82E5-2246EA8E52A0}" srcOrd="4" destOrd="0" presId="urn:microsoft.com/office/officeart/2005/8/layout/vProcess5"/>
    <dgm:cxn modelId="{385D9C04-1F63-4628-A57C-BABA69F1DE17}" type="presParOf" srcId="{3CEFC882-9CA6-4B13-AAE0-AFBE99B8CD81}" destId="{83C8B287-24C5-4726-A160-DD7359A5B863}" srcOrd="5" destOrd="0" presId="urn:microsoft.com/office/officeart/2005/8/layout/vProcess5"/>
    <dgm:cxn modelId="{C750513A-F040-4A32-80AE-7735D7351F1F}" type="presParOf" srcId="{3CEFC882-9CA6-4B13-AAE0-AFBE99B8CD81}" destId="{ABFA4B1A-2499-4A8D-9DC7-2EE9B7FF3CA7}" srcOrd="6" destOrd="0" presId="urn:microsoft.com/office/officeart/2005/8/layout/vProcess5"/>
    <dgm:cxn modelId="{196078E2-7AAB-4DD1-B06D-502994844673}" type="presParOf" srcId="{3CEFC882-9CA6-4B13-AAE0-AFBE99B8CD81}" destId="{06759209-0BAF-4B80-B430-017951D09B6C}" srcOrd="7" destOrd="0" presId="urn:microsoft.com/office/officeart/2005/8/layout/vProcess5"/>
    <dgm:cxn modelId="{4F5A9737-BBF6-4F23-95E0-E23412ECCEC2}" type="presParOf" srcId="{3CEFC882-9CA6-4B13-AAE0-AFBE99B8CD81}" destId="{0BE23F81-E87E-4032-82ED-0407FA64CA0A}" srcOrd="8" destOrd="0" presId="urn:microsoft.com/office/officeart/2005/8/layout/vProcess5"/>
    <dgm:cxn modelId="{64FD9D58-220B-4546-A185-230EB795DF0E}" type="presParOf" srcId="{3CEFC882-9CA6-4B13-AAE0-AFBE99B8CD81}" destId="{E6B21E1E-E339-4589-9A55-975BA71B6FFD}" srcOrd="9" destOrd="0" presId="urn:microsoft.com/office/officeart/2005/8/layout/vProcess5"/>
    <dgm:cxn modelId="{F5521542-2499-443D-A469-93628634EC4A}" type="presParOf" srcId="{3CEFC882-9CA6-4B13-AAE0-AFBE99B8CD81}" destId="{1276964B-2463-485C-B9AE-65031B52D8D9}" srcOrd="10" destOrd="0" presId="urn:microsoft.com/office/officeart/2005/8/layout/vProcess5"/>
    <dgm:cxn modelId="{D2A8E56F-33CE-4F36-B3B9-AE3852EFA7D2}" type="presParOf" srcId="{3CEFC882-9CA6-4B13-AAE0-AFBE99B8CD81}" destId="{83145128-CDB4-4012-A774-A6DB0BF074C9}" srcOrd="11" destOrd="0" presId="urn:microsoft.com/office/officeart/2005/8/layout/vProcess5"/>
    <dgm:cxn modelId="{F1F0BDC4-1C96-418D-ACC4-95A506785980}" type="presParOf" srcId="{3CEFC882-9CA6-4B13-AAE0-AFBE99B8CD81}" destId="{518D888E-EDE9-4303-B4FF-101A65BC925A}" srcOrd="12" destOrd="0" presId="urn:microsoft.com/office/officeart/2005/8/layout/vProcess5"/>
    <dgm:cxn modelId="{77566BB2-8B08-4A27-B937-5EAB71FE91F5}" type="presParOf" srcId="{3CEFC882-9CA6-4B13-AAE0-AFBE99B8CD81}" destId="{C3817377-BA45-4FCD-8F3F-BF0A112470BD}" srcOrd="13" destOrd="0" presId="urn:microsoft.com/office/officeart/2005/8/layout/vProcess5"/>
    <dgm:cxn modelId="{317448EA-732A-4AF9-AF1F-9F77BBDB490F}" type="presParOf" srcId="{3CEFC882-9CA6-4B13-AAE0-AFBE99B8CD81}" destId="{6CBA4981-88AC-407F-B641-938F8ABDCC7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6CA44-300E-4C42-94B9-A21D26EF180D}">
      <dsp:nvSpPr>
        <dsp:cNvPr id="0" name=""/>
        <dsp:cNvSpPr/>
      </dsp:nvSpPr>
      <dsp:spPr>
        <a:xfrm>
          <a:off x="3080" y="1254953"/>
          <a:ext cx="2199649" cy="139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44EC49-CB70-4B11-9E91-8F2C51514895}">
      <dsp:nvSpPr>
        <dsp:cNvPr id="0" name=""/>
        <dsp:cNvSpPr/>
      </dsp:nvSpPr>
      <dsp:spPr>
        <a:xfrm>
          <a:off x="247486" y="1487138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Umodent  </a:t>
          </a:r>
          <a:endParaRPr lang="en-US" sz="1900" kern="1200"/>
        </a:p>
      </dsp:txBody>
      <dsp:txXfrm>
        <a:off x="288396" y="1528048"/>
        <a:ext cx="2117829" cy="1314957"/>
      </dsp:txXfrm>
    </dsp:sp>
    <dsp:sp modelId="{7B36BE51-0EE8-4E04-AB0B-942BCA523074}">
      <dsp:nvSpPr>
        <dsp:cNvPr id="0" name=""/>
        <dsp:cNvSpPr/>
      </dsp:nvSpPr>
      <dsp:spPr>
        <a:xfrm>
          <a:off x="2691541" y="1254953"/>
          <a:ext cx="2199649" cy="139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D3CB3D-97A7-4B24-B286-67C42D80E185}">
      <dsp:nvSpPr>
        <dsp:cNvPr id="0" name=""/>
        <dsp:cNvSpPr/>
      </dsp:nvSpPr>
      <dsp:spPr>
        <a:xfrm>
          <a:off x="2935947" y="1487138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Nytt tankesett</a:t>
          </a:r>
          <a:endParaRPr lang="en-US" sz="1900" kern="1200"/>
        </a:p>
      </dsp:txBody>
      <dsp:txXfrm>
        <a:off x="2976857" y="1528048"/>
        <a:ext cx="2117829" cy="1314957"/>
      </dsp:txXfrm>
    </dsp:sp>
    <dsp:sp modelId="{C74E3817-319C-43E9-852F-C2F1C730387E}">
      <dsp:nvSpPr>
        <dsp:cNvPr id="0" name=""/>
        <dsp:cNvSpPr/>
      </dsp:nvSpPr>
      <dsp:spPr>
        <a:xfrm>
          <a:off x="5380002" y="1254953"/>
          <a:ext cx="2199649" cy="139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C0029D-F96F-49CF-B74B-7212E8732016}">
      <dsp:nvSpPr>
        <dsp:cNvPr id="0" name=""/>
        <dsp:cNvSpPr/>
      </dsp:nvSpPr>
      <dsp:spPr>
        <a:xfrm>
          <a:off x="5624408" y="1487138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Spesialløsninger / ikke standard</a:t>
          </a:r>
          <a:endParaRPr lang="en-US" sz="1900" kern="1200"/>
        </a:p>
      </dsp:txBody>
      <dsp:txXfrm>
        <a:off x="5665318" y="1528048"/>
        <a:ext cx="2117829" cy="1314957"/>
      </dsp:txXfrm>
    </dsp:sp>
    <dsp:sp modelId="{2A0F2EF8-AA0C-429B-8AB6-8F0194F95D4C}">
      <dsp:nvSpPr>
        <dsp:cNvPr id="0" name=""/>
        <dsp:cNvSpPr/>
      </dsp:nvSpPr>
      <dsp:spPr>
        <a:xfrm>
          <a:off x="8068463" y="1254953"/>
          <a:ext cx="2199649" cy="1396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1F65CB-132D-4EF2-AEE7-802D16937705}">
      <dsp:nvSpPr>
        <dsp:cNvPr id="0" name=""/>
        <dsp:cNvSpPr/>
      </dsp:nvSpPr>
      <dsp:spPr>
        <a:xfrm>
          <a:off x="8312869" y="1487138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Tids- og kostnadskrevende</a:t>
          </a:r>
          <a:endParaRPr lang="en-US" sz="1900" kern="1200"/>
        </a:p>
      </dsp:txBody>
      <dsp:txXfrm>
        <a:off x="8353779" y="1528048"/>
        <a:ext cx="2117829" cy="1314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8284D-0FE7-4FAF-BB6E-B7F6920F8725}">
      <dsp:nvSpPr>
        <dsp:cNvPr id="0" name=""/>
        <dsp:cNvSpPr/>
      </dsp:nvSpPr>
      <dsp:spPr>
        <a:xfrm>
          <a:off x="0" y="0"/>
          <a:ext cx="8025891" cy="8353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Krav om universell utforming av bygg</a:t>
          </a:r>
        </a:p>
      </dsp:txBody>
      <dsp:txXfrm>
        <a:off x="24468" y="24468"/>
        <a:ext cx="7026703" cy="786450"/>
      </dsp:txXfrm>
    </dsp:sp>
    <dsp:sp modelId="{A6E2277E-B843-40A6-A368-B0EA49E00C2E}">
      <dsp:nvSpPr>
        <dsp:cNvPr id="0" name=""/>
        <dsp:cNvSpPr/>
      </dsp:nvSpPr>
      <dsp:spPr>
        <a:xfrm>
          <a:off x="599336" y="951412"/>
          <a:ext cx="8025891" cy="8353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Tekniske krav i TEK17</a:t>
          </a:r>
        </a:p>
      </dsp:txBody>
      <dsp:txXfrm>
        <a:off x="623804" y="975880"/>
        <a:ext cx="6834618" cy="786450"/>
      </dsp:txXfrm>
    </dsp:sp>
    <dsp:sp modelId="{2542F473-45A8-4F54-9425-4D794D07D924}">
      <dsp:nvSpPr>
        <dsp:cNvPr id="0" name=""/>
        <dsp:cNvSpPr/>
      </dsp:nvSpPr>
      <dsp:spPr>
        <a:xfrm>
          <a:off x="1198672" y="1902825"/>
          <a:ext cx="8025891" cy="8353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Mangel på dokumentasjon på brukte materialer</a:t>
          </a:r>
          <a:endParaRPr lang="en-US" sz="2500" kern="1200"/>
        </a:p>
      </dsp:txBody>
      <dsp:txXfrm>
        <a:off x="1223140" y="1927293"/>
        <a:ext cx="6834618" cy="786450"/>
      </dsp:txXfrm>
    </dsp:sp>
    <dsp:sp modelId="{0FF8AA40-FB16-4E9F-82E5-2246EA8E52A0}">
      <dsp:nvSpPr>
        <dsp:cNvPr id="0" name=""/>
        <dsp:cNvSpPr/>
      </dsp:nvSpPr>
      <dsp:spPr>
        <a:xfrm>
          <a:off x="1798008" y="2854237"/>
          <a:ext cx="8025891" cy="8353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Må søkes om fravik fra krav</a:t>
          </a:r>
          <a:endParaRPr lang="en-US" sz="2500" kern="1200"/>
        </a:p>
      </dsp:txBody>
      <dsp:txXfrm>
        <a:off x="1822476" y="2878705"/>
        <a:ext cx="6834618" cy="786450"/>
      </dsp:txXfrm>
    </dsp:sp>
    <dsp:sp modelId="{83C8B287-24C5-4726-A160-DD7359A5B863}">
      <dsp:nvSpPr>
        <dsp:cNvPr id="0" name=""/>
        <dsp:cNvSpPr/>
      </dsp:nvSpPr>
      <dsp:spPr>
        <a:xfrm>
          <a:off x="2397344" y="3805650"/>
          <a:ext cx="8025891" cy="8353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Gjenbruk som argument </a:t>
          </a:r>
          <a:r>
            <a:rPr lang="nb-NO" sz="2500" kern="1200">
              <a:latin typeface="Arial" panose="020B0604020202020204"/>
            </a:rPr>
            <a:t>er ikke godt nok</a:t>
          </a:r>
          <a:endParaRPr lang="nb-NO" sz="2500" kern="1200"/>
        </a:p>
      </dsp:txBody>
      <dsp:txXfrm>
        <a:off x="2421812" y="3830118"/>
        <a:ext cx="6834618" cy="786450"/>
      </dsp:txXfrm>
    </dsp:sp>
    <dsp:sp modelId="{ABFA4B1A-2499-4A8D-9DC7-2EE9B7FF3CA7}">
      <dsp:nvSpPr>
        <dsp:cNvPr id="0" name=""/>
        <dsp:cNvSpPr/>
      </dsp:nvSpPr>
      <dsp:spPr>
        <a:xfrm>
          <a:off x="7482890" y="610296"/>
          <a:ext cx="543001" cy="54300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/>
        </a:p>
      </dsp:txBody>
      <dsp:txXfrm>
        <a:off x="7605065" y="610296"/>
        <a:ext cx="298651" cy="408608"/>
      </dsp:txXfrm>
    </dsp:sp>
    <dsp:sp modelId="{06759209-0BAF-4B80-B430-017951D09B6C}">
      <dsp:nvSpPr>
        <dsp:cNvPr id="0" name=""/>
        <dsp:cNvSpPr/>
      </dsp:nvSpPr>
      <dsp:spPr>
        <a:xfrm>
          <a:off x="8082226" y="1561708"/>
          <a:ext cx="543001" cy="54300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/>
        </a:p>
      </dsp:txBody>
      <dsp:txXfrm>
        <a:off x="8204401" y="1561708"/>
        <a:ext cx="298651" cy="408608"/>
      </dsp:txXfrm>
    </dsp:sp>
    <dsp:sp modelId="{0BE23F81-E87E-4032-82ED-0407FA64CA0A}">
      <dsp:nvSpPr>
        <dsp:cNvPr id="0" name=""/>
        <dsp:cNvSpPr/>
      </dsp:nvSpPr>
      <dsp:spPr>
        <a:xfrm>
          <a:off x="8681562" y="2499198"/>
          <a:ext cx="543001" cy="54300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/>
        </a:p>
      </dsp:txBody>
      <dsp:txXfrm>
        <a:off x="8803737" y="2499198"/>
        <a:ext cx="298651" cy="408608"/>
      </dsp:txXfrm>
    </dsp:sp>
    <dsp:sp modelId="{E6B21E1E-E339-4589-9A55-975BA71B6FFD}">
      <dsp:nvSpPr>
        <dsp:cNvPr id="0" name=""/>
        <dsp:cNvSpPr/>
      </dsp:nvSpPr>
      <dsp:spPr>
        <a:xfrm>
          <a:off x="9280898" y="3459893"/>
          <a:ext cx="543001" cy="54300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/>
        </a:p>
      </dsp:txBody>
      <dsp:txXfrm>
        <a:off x="9403073" y="3459893"/>
        <a:ext cx="298651" cy="408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12CEB-B4EF-C44B-853A-23C43215DF94}" type="datetimeFigureOut">
              <a:rPr lang="nb-NO" smtClean="0"/>
              <a:t>21.02.2023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B643A-AED9-D94F-A7AD-893EC9CE50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003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9249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5718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9681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517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229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881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6690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7146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097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992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530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069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9159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7394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4569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6612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1427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521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321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643A-AED9-D94F-A7AD-893EC9CE507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076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38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4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svg"/><Relationship Id="rId3" Type="http://schemas.openxmlformats.org/officeDocument/2006/relationships/image" Target="../media/image24.svg"/><Relationship Id="rId7" Type="http://schemas.openxmlformats.org/officeDocument/2006/relationships/image" Target="../media/image16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6.svg"/><Relationship Id="rId5" Type="http://schemas.openxmlformats.org/officeDocument/2006/relationships/image" Target="../media/image14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For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19706174-D6B9-585D-365F-B299D5ADA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409287" y="1964748"/>
            <a:ext cx="7347077" cy="734707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341F935-5C2D-5451-A44A-38BE77CF03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111" y="1854088"/>
            <a:ext cx="9144000" cy="449613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100">
                <a:solidFill>
                  <a:schemeClr val="tx2"/>
                </a:solidFill>
              </a:defRPr>
            </a:lvl1pPr>
          </a:lstStyle>
          <a:p>
            <a:r>
              <a:rPr lang="nb-NO"/>
              <a:t>Forside Tittel</a:t>
            </a:r>
            <a:br>
              <a:rPr lang="nb-NO"/>
            </a:br>
            <a:r>
              <a:rPr lang="nb-NO"/>
              <a:t>over to linjer</a:t>
            </a: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BBCE4C81-8BF8-82AA-C947-626B58B5B1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733" y="562801"/>
            <a:ext cx="2591988" cy="879424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4836BD37-BAC8-CB15-D916-9F7C5CC712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30118" y="245329"/>
            <a:ext cx="2762195" cy="1553735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7E08AA2-EB05-EDF8-7664-B81AFB234C64}"/>
              </a:ext>
            </a:extLst>
          </p:cNvPr>
          <p:cNvSpPr txBox="1"/>
          <p:nvPr userDrawn="1"/>
        </p:nvSpPr>
        <p:spPr>
          <a:xfrm>
            <a:off x="9426498" y="5902712"/>
            <a:ext cx="2102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2892DE-24CA-9C43-8A37-8579CA04A38A}" type="datetime4">
              <a:rPr lang="nb-NO" sz="1200" smtClean="0"/>
              <a:pPr algn="r"/>
              <a:t>21. februar 2023</a:t>
            </a:fld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1249394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TekstsideMedStikk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789954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3985812A-20FE-1229-96E5-B18DC82FA03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488049"/>
            <a:ext cx="10515600" cy="5633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598CA8C4-7018-8E51-A13A-0BC851A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202510"/>
            <a:ext cx="5027817" cy="4266091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3859120-0DE5-5A0D-8C93-427DC76955C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87223" y="2202510"/>
            <a:ext cx="5027817" cy="4266091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5A1E6C12-C2B8-2488-4880-3E44922FE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659" y="5622897"/>
            <a:ext cx="1809065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7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Kapit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B5C6EE25-8474-2046-DE65-08A71D5E5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29184" b="28281"/>
          <a:stretch/>
        </p:blipFill>
        <p:spPr>
          <a:xfrm>
            <a:off x="6623210" y="1218359"/>
            <a:ext cx="5568790" cy="563964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6"/>
            <a:ext cx="10515600" cy="432054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8100">
                <a:solidFill>
                  <a:schemeClr val="tx1"/>
                </a:solidFill>
              </a:defRPr>
            </a:lvl1pPr>
          </a:lstStyle>
          <a:p>
            <a:r>
              <a:rPr lang="nb-NO"/>
              <a:t>Kapittel Tittel</a:t>
            </a:r>
            <a:br>
              <a:rPr lang="nb-NO"/>
            </a:br>
            <a:r>
              <a:rPr lang="nb-NO"/>
              <a:t>over to linjer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3383" y="5875132"/>
            <a:ext cx="7909970" cy="61379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0402CD7B-BBB3-6A42-5B02-11360EFE9B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65659" y="5622897"/>
            <a:ext cx="1809065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05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Kapittel_Stikktit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6"/>
            <a:ext cx="10515600" cy="1243181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8100">
                <a:solidFill>
                  <a:schemeClr val="tx1"/>
                </a:solidFill>
              </a:defRPr>
            </a:lvl1pPr>
          </a:lstStyle>
          <a:p>
            <a:r>
              <a:rPr lang="nb-NO"/>
              <a:t>Kapittel Tittel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3383" y="5875132"/>
            <a:ext cx="7909970" cy="61379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E69013D3-0915-29D5-844A-E7E70AAA338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924217"/>
            <a:ext cx="10515600" cy="11140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AEC21957-351B-4A1C-1085-AFEC0E882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659" y="5622897"/>
            <a:ext cx="1809065" cy="61379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AEC78404-2AEE-AD1A-1DCE-E4BC292E9D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29184" b="28281"/>
          <a:stretch/>
        </p:blipFill>
        <p:spPr>
          <a:xfrm>
            <a:off x="6623210" y="1218359"/>
            <a:ext cx="5568790" cy="56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38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2" y="3720422"/>
            <a:ext cx="335592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7" y="1822450"/>
            <a:ext cx="3355926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250E8B53-B697-9978-B199-E6CC7F59698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92906" y="3720422"/>
            <a:ext cx="3355926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A3191F88-BE9B-FC09-02F3-07A620F8780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22227" y="3720422"/>
            <a:ext cx="3341461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bilde 4">
            <a:extLst>
              <a:ext uri="{FF2B5EF4-FFF2-40B4-BE49-F238E27FC236}">
                <a16:creationId xmlns:a16="http://schemas.microsoft.com/office/drawing/2014/main" id="{5749D171-9583-0811-1789-6CB1AD7662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22227" y="1822450"/>
            <a:ext cx="3355926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F42F1C5C-FB53-AE2A-BDFE-1FD2C3D1995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92907" y="1822450"/>
            <a:ext cx="3355926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C49A687-D175-23F3-4A43-BE417A223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659" y="5622897"/>
            <a:ext cx="1809065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5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Fi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7" y="1822450"/>
            <a:ext cx="2475203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A79682AD-4407-8351-D85A-A87D375E9D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71886" y="1822450"/>
            <a:ext cx="2475203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CECCD087-4D7E-2C91-69DC-C03AD63AD5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0185" y="1822450"/>
            <a:ext cx="2475203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600D8467-D3BD-0995-8B90-EFF79D295A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88484" y="1822450"/>
            <a:ext cx="2475203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250E8B53-B697-9978-B199-E6CC7F59698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471886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766D4CB4-93A4-556C-AB9D-9CB3BE1B418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185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A3191F88-BE9B-FC09-02F3-07A620F8780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888484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BE2F983A-C5E6-0E37-8E6B-53553A560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659" y="5622897"/>
            <a:ext cx="1809065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64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ToFem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8" y="1822450"/>
            <a:ext cx="1951894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D6D23D-289D-F469-2010-5AA81051292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920250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bilde 4">
            <a:extLst>
              <a:ext uri="{FF2B5EF4-FFF2-40B4-BE49-F238E27FC236}">
                <a16:creationId xmlns:a16="http://schemas.microsoft.com/office/drawing/2014/main" id="{AA3BF281-7831-C91A-5213-7A1582C67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0455" y="1822450"/>
            <a:ext cx="1951894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6" name="Plassholder for innhold 2">
            <a:extLst>
              <a:ext uri="{FF2B5EF4-FFF2-40B4-BE49-F238E27FC236}">
                <a16:creationId xmlns:a16="http://schemas.microsoft.com/office/drawing/2014/main" id="{01FDFAC7-B800-1097-6D81-90FAC386C50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77117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bilde 4">
            <a:extLst>
              <a:ext uri="{FF2B5EF4-FFF2-40B4-BE49-F238E27FC236}">
                <a16:creationId xmlns:a16="http://schemas.microsoft.com/office/drawing/2014/main" id="{79553355-4977-6C43-96CA-69B2D92A2E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77322" y="1822450"/>
            <a:ext cx="1951894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8" name="Plassholder for innhold 2">
            <a:extLst>
              <a:ext uri="{FF2B5EF4-FFF2-40B4-BE49-F238E27FC236}">
                <a16:creationId xmlns:a16="http://schemas.microsoft.com/office/drawing/2014/main" id="{49F10BED-C2DD-8F29-2FFE-AE1BA9EAE23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233984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 4">
            <a:extLst>
              <a:ext uri="{FF2B5EF4-FFF2-40B4-BE49-F238E27FC236}">
                <a16:creationId xmlns:a16="http://schemas.microsoft.com/office/drawing/2014/main" id="{ECE08F7F-6CEB-2FB7-CFF4-4850BEEDF1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34189" y="1822450"/>
            <a:ext cx="1951894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innhold 2">
            <a:extLst>
              <a:ext uri="{FF2B5EF4-FFF2-40B4-BE49-F238E27FC236}">
                <a16:creationId xmlns:a16="http://schemas.microsoft.com/office/drawing/2014/main" id="{89680A83-B093-E691-1F48-B25C907CB63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90646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bilde 4">
            <a:extLst>
              <a:ext uri="{FF2B5EF4-FFF2-40B4-BE49-F238E27FC236}">
                <a16:creationId xmlns:a16="http://schemas.microsoft.com/office/drawing/2014/main" id="{B0820842-69E4-C23F-617C-31844A72C6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0851" y="1822450"/>
            <a:ext cx="1951894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F508F380-E369-BB3E-DFCE-E62A62DAA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659" y="5622897"/>
            <a:ext cx="1809065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11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261938"/>
            <a:ext cx="5842000" cy="6329362"/>
          </a:xfrm>
          <a:pattFill prst="pct10">
            <a:fgClr>
              <a:schemeClr val="bg1"/>
            </a:fgClr>
            <a:bgClr>
              <a:schemeClr val="bg2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738365"/>
            <a:ext cx="5144843" cy="2872827"/>
          </a:xfrm>
        </p:spPr>
        <p:txBody>
          <a:bodyPr lIns="0" tIns="0" rIns="0" bIns="0" anchor="b" anchorCtr="0">
            <a:noAutofit/>
          </a:bodyPr>
          <a:lstStyle>
            <a:lvl1pPr>
              <a:defRPr sz="72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5000590"/>
            <a:ext cx="5144843" cy="1468012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0402CD7B-BBB3-6A42-5B02-11360EFE9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65659" y="5622897"/>
            <a:ext cx="1809065" cy="613789"/>
          </a:xfrm>
          <a:prstGeom prst="rect">
            <a:avLst/>
          </a:prstGeom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5144843" cy="81444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2816709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828" y="3429000"/>
            <a:ext cx="11690172" cy="3162300"/>
          </a:xfrm>
          <a:pattFill prst="pct10">
            <a:fgClr>
              <a:schemeClr val="bg1"/>
            </a:fgClr>
            <a:bgClr>
              <a:schemeClr val="bg2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117051"/>
            <a:ext cx="10811136" cy="82039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4600">
                <a:solidFill>
                  <a:schemeClr val="bg2"/>
                </a:solidFill>
              </a:defRPr>
            </a:lvl1pPr>
          </a:lstStyle>
          <a:p>
            <a:r>
              <a:rPr lang="nb-NO"/>
              <a:t>Tittel står her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10811136" cy="38404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9A5E37E-6E8A-EB2D-6AA4-744D59C71E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3588" y="2027976"/>
            <a:ext cx="10793412" cy="1285136"/>
          </a:xfrm>
        </p:spPr>
        <p:txBody>
          <a:bodyPr numCol="3" spcCol="18000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A850E664-D4E8-F106-7DE8-52B925B69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65659" y="5622897"/>
            <a:ext cx="1809065" cy="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15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Sita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828" y="3429000"/>
            <a:ext cx="11690172" cy="3162300"/>
          </a:xfrm>
          <a:pattFill prst="pct10">
            <a:fgClr>
              <a:schemeClr val="bg1"/>
            </a:fgClr>
            <a:bgClr>
              <a:schemeClr val="bg2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721868"/>
            <a:ext cx="10811136" cy="146801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900">
                <a:solidFill>
                  <a:schemeClr val="bg2"/>
                </a:solidFill>
              </a:defRPr>
            </a:lvl1pPr>
          </a:lstStyle>
          <a:p>
            <a:r>
              <a:rPr lang="nb-NO"/>
              <a:t>Mellomtittel eller sitat på et par linjer kan skrives inn her.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0402CD7B-BBB3-6A42-5B02-11360EFE9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65659" y="5622897"/>
            <a:ext cx="1809065" cy="613789"/>
          </a:xfrm>
          <a:prstGeom prst="rect">
            <a:avLst/>
          </a:prstGeom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10811136" cy="38404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644760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286033AB-1972-BCB8-4F15-E8B0E9F753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659" y="5622897"/>
            <a:ext cx="1809065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9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bisj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fikk 105">
            <a:extLst>
              <a:ext uri="{FF2B5EF4-FFF2-40B4-BE49-F238E27FC236}">
                <a16:creationId xmlns:a16="http://schemas.microsoft.com/office/drawing/2014/main" id="{7386C224-43C7-A89A-D7C5-23D15D623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4819" b="33306"/>
          <a:stretch/>
        </p:blipFill>
        <p:spPr>
          <a:xfrm>
            <a:off x="7403129" y="1957911"/>
            <a:ext cx="4788872" cy="4900090"/>
          </a:xfrm>
          <a:prstGeom prst="rect">
            <a:avLst/>
          </a:prstGeom>
        </p:spPr>
      </p:pic>
      <p:grpSp>
        <p:nvGrpSpPr>
          <p:cNvPr id="10" name="Grafikk 8">
            <a:extLst>
              <a:ext uri="{FF2B5EF4-FFF2-40B4-BE49-F238E27FC236}">
                <a16:creationId xmlns:a16="http://schemas.microsoft.com/office/drawing/2014/main" id="{30A0913B-48F0-1B2F-8183-791297E440FC}"/>
              </a:ext>
            </a:extLst>
          </p:cNvPr>
          <p:cNvGrpSpPr/>
          <p:nvPr/>
        </p:nvGrpSpPr>
        <p:grpSpPr>
          <a:xfrm>
            <a:off x="1735404" y="2787100"/>
            <a:ext cx="9067575" cy="1962700"/>
            <a:chOff x="554744" y="1225000"/>
            <a:chExt cx="7921361" cy="1714599"/>
          </a:xfrm>
          <a:solidFill>
            <a:srgbClr val="FFFFFF"/>
          </a:solidFill>
        </p:grpSpPr>
        <p:sp>
          <p:nvSpPr>
            <p:cNvPr id="11" name="Friform 10">
              <a:extLst>
                <a:ext uri="{FF2B5EF4-FFF2-40B4-BE49-F238E27FC236}">
                  <a16:creationId xmlns:a16="http://schemas.microsoft.com/office/drawing/2014/main" id="{364CCD1E-0FCF-ED26-B633-8D764174CB2C}"/>
                </a:ext>
              </a:extLst>
            </p:cNvPr>
            <p:cNvSpPr/>
            <p:nvPr/>
          </p:nvSpPr>
          <p:spPr>
            <a:xfrm>
              <a:off x="554744" y="1287192"/>
              <a:ext cx="337749" cy="263295"/>
            </a:xfrm>
            <a:custGeom>
              <a:avLst/>
              <a:gdLst>
                <a:gd name="connsiteX0" fmla="*/ 83075 w 337749"/>
                <a:gd name="connsiteY0" fmla="*/ 0 h 263295"/>
                <a:gd name="connsiteX1" fmla="*/ 169783 w 337749"/>
                <a:gd name="connsiteY1" fmla="*/ 189301 h 263295"/>
                <a:gd name="connsiteX2" fmla="*/ 256036 w 337749"/>
                <a:gd name="connsiteY2" fmla="*/ 0 h 263295"/>
                <a:gd name="connsiteX3" fmla="*/ 337749 w 337749"/>
                <a:gd name="connsiteY3" fmla="*/ 0 h 263295"/>
                <a:gd name="connsiteX4" fmla="*/ 208824 w 337749"/>
                <a:gd name="connsiteY4" fmla="*/ 263296 h 263295"/>
                <a:gd name="connsiteX5" fmla="*/ 128472 w 337749"/>
                <a:gd name="connsiteY5" fmla="*/ 263296 h 263295"/>
                <a:gd name="connsiteX6" fmla="*/ 0 w 337749"/>
                <a:gd name="connsiteY6" fmla="*/ 0 h 263295"/>
                <a:gd name="connsiteX7" fmla="*/ 83075 w 337749"/>
                <a:gd name="connsiteY7" fmla="*/ 0 h 26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749" h="263295">
                  <a:moveTo>
                    <a:pt x="83075" y="0"/>
                  </a:moveTo>
                  <a:lnTo>
                    <a:pt x="169783" y="189301"/>
                  </a:lnTo>
                  <a:lnTo>
                    <a:pt x="256036" y="0"/>
                  </a:lnTo>
                  <a:lnTo>
                    <a:pt x="337749" y="0"/>
                  </a:lnTo>
                  <a:lnTo>
                    <a:pt x="208824" y="263296"/>
                  </a:lnTo>
                  <a:lnTo>
                    <a:pt x="128472" y="263296"/>
                  </a:lnTo>
                  <a:lnTo>
                    <a:pt x="0" y="0"/>
                  </a:lnTo>
                  <a:lnTo>
                    <a:pt x="83075" y="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Friform 11">
              <a:extLst>
                <a:ext uri="{FF2B5EF4-FFF2-40B4-BE49-F238E27FC236}">
                  <a16:creationId xmlns:a16="http://schemas.microsoft.com/office/drawing/2014/main" id="{ECE1E806-4049-875B-AB82-7B687845E1DB}"/>
                </a:ext>
              </a:extLst>
            </p:cNvPr>
            <p:cNvSpPr/>
            <p:nvPr/>
          </p:nvSpPr>
          <p:spPr>
            <a:xfrm>
              <a:off x="879328" y="1225000"/>
              <a:ext cx="264207" cy="333205"/>
            </a:xfrm>
            <a:custGeom>
              <a:avLst/>
              <a:gdLst>
                <a:gd name="connsiteX0" fmla="*/ 255128 w 264207"/>
                <a:gd name="connsiteY0" fmla="*/ 208367 h 333205"/>
                <a:gd name="connsiteX1" fmla="*/ 255128 w 264207"/>
                <a:gd name="connsiteY1" fmla="*/ 285994 h 333205"/>
                <a:gd name="connsiteX2" fmla="*/ 264207 w 264207"/>
                <a:gd name="connsiteY2" fmla="*/ 325488 h 333205"/>
                <a:gd name="connsiteX3" fmla="*/ 188849 w 264207"/>
                <a:gd name="connsiteY3" fmla="*/ 325488 h 333205"/>
                <a:gd name="connsiteX4" fmla="*/ 181586 w 264207"/>
                <a:gd name="connsiteY4" fmla="*/ 304152 h 333205"/>
                <a:gd name="connsiteX5" fmla="*/ 181586 w 264207"/>
                <a:gd name="connsiteY5" fmla="*/ 303698 h 333205"/>
                <a:gd name="connsiteX6" fmla="*/ 99872 w 264207"/>
                <a:gd name="connsiteY6" fmla="*/ 333205 h 333205"/>
                <a:gd name="connsiteX7" fmla="*/ 0 w 264207"/>
                <a:gd name="connsiteY7" fmla="*/ 262388 h 333205"/>
                <a:gd name="connsiteX8" fmla="*/ 99872 w 264207"/>
                <a:gd name="connsiteY8" fmla="*/ 191570 h 333205"/>
                <a:gd name="connsiteX9" fmla="*/ 181586 w 264207"/>
                <a:gd name="connsiteY9" fmla="*/ 221078 h 333205"/>
                <a:gd name="connsiteX10" fmla="*/ 181586 w 264207"/>
                <a:gd name="connsiteY10" fmla="*/ 207459 h 333205"/>
                <a:gd name="connsiteX11" fmla="*/ 112583 w 264207"/>
                <a:gd name="connsiteY11" fmla="*/ 160701 h 333205"/>
                <a:gd name="connsiteX12" fmla="*/ 37679 w 264207"/>
                <a:gd name="connsiteY12" fmla="*/ 177044 h 333205"/>
                <a:gd name="connsiteX13" fmla="*/ 20882 w 264207"/>
                <a:gd name="connsiteY13" fmla="*/ 130286 h 333205"/>
                <a:gd name="connsiteX14" fmla="*/ 128018 w 264207"/>
                <a:gd name="connsiteY14" fmla="*/ 108950 h 333205"/>
                <a:gd name="connsiteX15" fmla="*/ 255128 w 264207"/>
                <a:gd name="connsiteY15" fmla="*/ 208367 h 333205"/>
                <a:gd name="connsiteX16" fmla="*/ 183402 w 264207"/>
                <a:gd name="connsiteY16" fmla="*/ 260118 h 333205"/>
                <a:gd name="connsiteX17" fmla="*/ 121208 w 264207"/>
                <a:gd name="connsiteY17" fmla="*/ 235150 h 333205"/>
                <a:gd name="connsiteX18" fmla="*/ 72180 w 264207"/>
                <a:gd name="connsiteY18" fmla="*/ 262388 h 333205"/>
                <a:gd name="connsiteX19" fmla="*/ 121208 w 264207"/>
                <a:gd name="connsiteY19" fmla="*/ 289625 h 333205"/>
                <a:gd name="connsiteX20" fmla="*/ 183402 w 264207"/>
                <a:gd name="connsiteY20" fmla="*/ 264204 h 333205"/>
                <a:gd name="connsiteX21" fmla="*/ 183402 w 264207"/>
                <a:gd name="connsiteY21" fmla="*/ 260118 h 333205"/>
                <a:gd name="connsiteX22" fmla="*/ 74904 w 264207"/>
                <a:gd name="connsiteY22" fmla="*/ 45850 h 333205"/>
                <a:gd name="connsiteX23" fmla="*/ 136189 w 264207"/>
                <a:gd name="connsiteY23" fmla="*/ 0 h 333205"/>
                <a:gd name="connsiteX24" fmla="*/ 197474 w 264207"/>
                <a:gd name="connsiteY24" fmla="*/ 45850 h 333205"/>
                <a:gd name="connsiteX25" fmla="*/ 136189 w 264207"/>
                <a:gd name="connsiteY25" fmla="*/ 90792 h 333205"/>
                <a:gd name="connsiteX26" fmla="*/ 74904 w 264207"/>
                <a:gd name="connsiteY26" fmla="*/ 45850 h 333205"/>
                <a:gd name="connsiteX27" fmla="*/ 136189 w 264207"/>
                <a:gd name="connsiteY27" fmla="*/ 64916 h 333205"/>
                <a:gd name="connsiteX28" fmla="*/ 157072 w 264207"/>
                <a:gd name="connsiteY28" fmla="*/ 46304 h 333205"/>
                <a:gd name="connsiteX29" fmla="*/ 136189 w 264207"/>
                <a:gd name="connsiteY29" fmla="*/ 27691 h 333205"/>
                <a:gd name="connsiteX30" fmla="*/ 115307 w 264207"/>
                <a:gd name="connsiteY30" fmla="*/ 46304 h 333205"/>
                <a:gd name="connsiteX31" fmla="*/ 136189 w 264207"/>
                <a:gd name="connsiteY31" fmla="*/ 64916 h 3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64207" h="333205">
                  <a:moveTo>
                    <a:pt x="255128" y="208367"/>
                  </a:moveTo>
                  <a:lnTo>
                    <a:pt x="255128" y="285994"/>
                  </a:lnTo>
                  <a:cubicBezTo>
                    <a:pt x="255128" y="300974"/>
                    <a:pt x="257852" y="313231"/>
                    <a:pt x="264207" y="325488"/>
                  </a:cubicBezTo>
                  <a:lnTo>
                    <a:pt x="188849" y="325488"/>
                  </a:lnTo>
                  <a:cubicBezTo>
                    <a:pt x="184763" y="319133"/>
                    <a:pt x="181586" y="311415"/>
                    <a:pt x="181586" y="304152"/>
                  </a:cubicBezTo>
                  <a:lnTo>
                    <a:pt x="181586" y="303698"/>
                  </a:lnTo>
                  <a:cubicBezTo>
                    <a:pt x="165697" y="320041"/>
                    <a:pt x="136643" y="333205"/>
                    <a:pt x="99872" y="333205"/>
                  </a:cubicBezTo>
                  <a:cubicBezTo>
                    <a:pt x="55838" y="333205"/>
                    <a:pt x="0" y="315955"/>
                    <a:pt x="0" y="262388"/>
                  </a:cubicBezTo>
                  <a:cubicBezTo>
                    <a:pt x="0" y="208821"/>
                    <a:pt x="55838" y="191570"/>
                    <a:pt x="99872" y="191570"/>
                  </a:cubicBezTo>
                  <a:cubicBezTo>
                    <a:pt x="136643" y="191570"/>
                    <a:pt x="165697" y="204281"/>
                    <a:pt x="181586" y="221078"/>
                  </a:cubicBezTo>
                  <a:lnTo>
                    <a:pt x="181586" y="207459"/>
                  </a:lnTo>
                  <a:cubicBezTo>
                    <a:pt x="181586" y="175682"/>
                    <a:pt x="158434" y="160701"/>
                    <a:pt x="112583" y="160701"/>
                  </a:cubicBezTo>
                  <a:cubicBezTo>
                    <a:pt x="87615" y="160701"/>
                    <a:pt x="63555" y="163879"/>
                    <a:pt x="37679" y="177044"/>
                  </a:cubicBezTo>
                  <a:lnTo>
                    <a:pt x="20882" y="130286"/>
                  </a:lnTo>
                  <a:cubicBezTo>
                    <a:pt x="49028" y="116667"/>
                    <a:pt x="91701" y="108950"/>
                    <a:pt x="128018" y="108950"/>
                  </a:cubicBezTo>
                  <a:cubicBezTo>
                    <a:pt x="207916" y="108950"/>
                    <a:pt x="255128" y="144359"/>
                    <a:pt x="255128" y="208367"/>
                  </a:cubicBezTo>
                  <a:close/>
                  <a:moveTo>
                    <a:pt x="183402" y="260118"/>
                  </a:moveTo>
                  <a:cubicBezTo>
                    <a:pt x="169329" y="240144"/>
                    <a:pt x="142999" y="235150"/>
                    <a:pt x="121208" y="235150"/>
                  </a:cubicBezTo>
                  <a:cubicBezTo>
                    <a:pt x="100326" y="235150"/>
                    <a:pt x="72180" y="240598"/>
                    <a:pt x="72180" y="262388"/>
                  </a:cubicBezTo>
                  <a:cubicBezTo>
                    <a:pt x="72180" y="284178"/>
                    <a:pt x="100326" y="289625"/>
                    <a:pt x="121208" y="289625"/>
                  </a:cubicBezTo>
                  <a:cubicBezTo>
                    <a:pt x="142545" y="289625"/>
                    <a:pt x="168875" y="284178"/>
                    <a:pt x="183402" y="264204"/>
                  </a:cubicBezTo>
                  <a:lnTo>
                    <a:pt x="183402" y="260118"/>
                  </a:lnTo>
                  <a:close/>
                  <a:moveTo>
                    <a:pt x="74904" y="45850"/>
                  </a:moveTo>
                  <a:cubicBezTo>
                    <a:pt x="74904" y="16343"/>
                    <a:pt x="99872" y="0"/>
                    <a:pt x="136189" y="0"/>
                  </a:cubicBezTo>
                  <a:cubicBezTo>
                    <a:pt x="172053" y="0"/>
                    <a:pt x="197474" y="16343"/>
                    <a:pt x="197474" y="45850"/>
                  </a:cubicBezTo>
                  <a:cubicBezTo>
                    <a:pt x="197474" y="75357"/>
                    <a:pt x="172506" y="90792"/>
                    <a:pt x="136189" y="90792"/>
                  </a:cubicBezTo>
                  <a:cubicBezTo>
                    <a:pt x="99418" y="91246"/>
                    <a:pt x="74904" y="75357"/>
                    <a:pt x="74904" y="45850"/>
                  </a:cubicBezTo>
                  <a:close/>
                  <a:moveTo>
                    <a:pt x="136189" y="64916"/>
                  </a:moveTo>
                  <a:cubicBezTo>
                    <a:pt x="148446" y="64916"/>
                    <a:pt x="157072" y="57653"/>
                    <a:pt x="157072" y="46304"/>
                  </a:cubicBezTo>
                  <a:cubicBezTo>
                    <a:pt x="157072" y="34501"/>
                    <a:pt x="148900" y="27691"/>
                    <a:pt x="136189" y="27691"/>
                  </a:cubicBezTo>
                  <a:cubicBezTo>
                    <a:pt x="123932" y="27691"/>
                    <a:pt x="115307" y="34955"/>
                    <a:pt x="115307" y="46304"/>
                  </a:cubicBezTo>
                  <a:cubicBezTo>
                    <a:pt x="115307" y="57653"/>
                    <a:pt x="123478" y="64916"/>
                    <a:pt x="136189" y="64916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iform 12">
              <a:extLst>
                <a:ext uri="{FF2B5EF4-FFF2-40B4-BE49-F238E27FC236}">
                  <a16:creationId xmlns:a16="http://schemas.microsoft.com/office/drawing/2014/main" id="{12C7CC6E-AE73-FCCD-E830-6BC618A0435C}"/>
                </a:ext>
              </a:extLst>
            </p:cNvPr>
            <p:cNvSpPr/>
            <p:nvPr/>
          </p:nvSpPr>
          <p:spPr>
            <a:xfrm>
              <a:off x="1185754" y="1337127"/>
              <a:ext cx="161157" cy="213360"/>
            </a:xfrm>
            <a:custGeom>
              <a:avLst/>
              <a:gdLst>
                <a:gd name="connsiteX0" fmla="*/ 0 w 161157"/>
                <a:gd name="connsiteY0" fmla="*/ 213360 h 213360"/>
                <a:gd name="connsiteX1" fmla="*/ 0 w 161157"/>
                <a:gd name="connsiteY1" fmla="*/ 4994 h 213360"/>
                <a:gd name="connsiteX2" fmla="*/ 73996 w 161157"/>
                <a:gd name="connsiteY2" fmla="*/ 4994 h 213360"/>
                <a:gd name="connsiteX3" fmla="*/ 73996 w 161157"/>
                <a:gd name="connsiteY3" fmla="*/ 43580 h 213360"/>
                <a:gd name="connsiteX4" fmla="*/ 161157 w 161157"/>
                <a:gd name="connsiteY4" fmla="*/ 0 h 213360"/>
                <a:gd name="connsiteX5" fmla="*/ 161157 w 161157"/>
                <a:gd name="connsiteY5" fmla="*/ 61738 h 213360"/>
                <a:gd name="connsiteX6" fmla="*/ 73996 w 161157"/>
                <a:gd name="connsiteY6" fmla="*/ 113036 h 213360"/>
                <a:gd name="connsiteX7" fmla="*/ 73996 w 161157"/>
                <a:gd name="connsiteY7" fmla="*/ 213360 h 213360"/>
                <a:gd name="connsiteX8" fmla="*/ 0 w 161157"/>
                <a:gd name="connsiteY8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7" h="213360">
                  <a:moveTo>
                    <a:pt x="0" y="213360"/>
                  </a:moveTo>
                  <a:lnTo>
                    <a:pt x="0" y="4994"/>
                  </a:lnTo>
                  <a:lnTo>
                    <a:pt x="73996" y="4994"/>
                  </a:lnTo>
                  <a:lnTo>
                    <a:pt x="73996" y="43580"/>
                  </a:lnTo>
                  <a:cubicBezTo>
                    <a:pt x="91247" y="14073"/>
                    <a:pt x="123932" y="0"/>
                    <a:pt x="161157" y="0"/>
                  </a:cubicBezTo>
                  <a:lnTo>
                    <a:pt x="161157" y="61738"/>
                  </a:lnTo>
                  <a:cubicBezTo>
                    <a:pt x="116669" y="61738"/>
                    <a:pt x="84891" y="78535"/>
                    <a:pt x="73996" y="113036"/>
                  </a:cubicBezTo>
                  <a:lnTo>
                    <a:pt x="73996" y="21336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Friform 13">
              <a:extLst>
                <a:ext uri="{FF2B5EF4-FFF2-40B4-BE49-F238E27FC236}">
                  <a16:creationId xmlns:a16="http://schemas.microsoft.com/office/drawing/2014/main" id="{CF398430-2A97-2487-B0D4-AAB9593F02DD}"/>
                </a:ext>
              </a:extLst>
            </p:cNvPr>
            <p:cNvSpPr/>
            <p:nvPr/>
          </p:nvSpPr>
          <p:spPr>
            <a:xfrm>
              <a:off x="1360531" y="1293547"/>
              <a:ext cx="192934" cy="264657"/>
            </a:xfrm>
            <a:custGeom>
              <a:avLst/>
              <a:gdLst>
                <a:gd name="connsiteX0" fmla="*/ 192935 w 192934"/>
                <a:gd name="connsiteY0" fmla="*/ 244229 h 264657"/>
                <a:gd name="connsiteX1" fmla="*/ 119847 w 192934"/>
                <a:gd name="connsiteY1" fmla="*/ 264658 h 264657"/>
                <a:gd name="connsiteX2" fmla="*/ 36771 w 192934"/>
                <a:gd name="connsiteY2" fmla="*/ 188393 h 264657"/>
                <a:gd name="connsiteX3" fmla="*/ 36771 w 192934"/>
                <a:gd name="connsiteY3" fmla="*/ 100779 h 264657"/>
                <a:gd name="connsiteX4" fmla="*/ 0 w 192934"/>
                <a:gd name="connsiteY4" fmla="*/ 100779 h 264657"/>
                <a:gd name="connsiteX5" fmla="*/ 0 w 192934"/>
                <a:gd name="connsiteY5" fmla="*/ 48573 h 264657"/>
                <a:gd name="connsiteX6" fmla="*/ 36771 w 192934"/>
                <a:gd name="connsiteY6" fmla="*/ 48573 h 264657"/>
                <a:gd name="connsiteX7" fmla="*/ 36771 w 192934"/>
                <a:gd name="connsiteY7" fmla="*/ 0 h 264657"/>
                <a:gd name="connsiteX8" fmla="*/ 110767 w 192934"/>
                <a:gd name="connsiteY8" fmla="*/ 0 h 264657"/>
                <a:gd name="connsiteX9" fmla="*/ 110767 w 192934"/>
                <a:gd name="connsiteY9" fmla="*/ 48573 h 264657"/>
                <a:gd name="connsiteX10" fmla="*/ 190665 w 192934"/>
                <a:gd name="connsiteY10" fmla="*/ 48573 h 264657"/>
                <a:gd name="connsiteX11" fmla="*/ 190665 w 192934"/>
                <a:gd name="connsiteY11" fmla="*/ 100779 h 264657"/>
                <a:gd name="connsiteX12" fmla="*/ 110767 w 192934"/>
                <a:gd name="connsiteY12" fmla="*/ 100779 h 264657"/>
                <a:gd name="connsiteX13" fmla="*/ 110767 w 192934"/>
                <a:gd name="connsiteY13" fmla="*/ 176136 h 264657"/>
                <a:gd name="connsiteX14" fmla="*/ 144815 w 192934"/>
                <a:gd name="connsiteY14" fmla="*/ 205643 h 264657"/>
                <a:gd name="connsiteX15" fmla="*/ 180678 w 192934"/>
                <a:gd name="connsiteY15" fmla="*/ 195656 h 264657"/>
                <a:gd name="connsiteX16" fmla="*/ 192935 w 192934"/>
                <a:gd name="connsiteY16" fmla="*/ 244229 h 26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934" h="264657">
                  <a:moveTo>
                    <a:pt x="192935" y="244229"/>
                  </a:moveTo>
                  <a:cubicBezTo>
                    <a:pt x="174322" y="256940"/>
                    <a:pt x="144815" y="264658"/>
                    <a:pt x="119847" y="264658"/>
                  </a:cubicBezTo>
                  <a:cubicBezTo>
                    <a:pt x="72634" y="264658"/>
                    <a:pt x="36771" y="238782"/>
                    <a:pt x="36771" y="188393"/>
                  </a:cubicBezTo>
                  <a:lnTo>
                    <a:pt x="36771" y="100779"/>
                  </a:lnTo>
                  <a:lnTo>
                    <a:pt x="0" y="100779"/>
                  </a:lnTo>
                  <a:lnTo>
                    <a:pt x="0" y="48573"/>
                  </a:lnTo>
                  <a:lnTo>
                    <a:pt x="36771" y="48573"/>
                  </a:lnTo>
                  <a:lnTo>
                    <a:pt x="36771" y="0"/>
                  </a:lnTo>
                  <a:lnTo>
                    <a:pt x="110767" y="0"/>
                  </a:lnTo>
                  <a:lnTo>
                    <a:pt x="110767" y="48573"/>
                  </a:lnTo>
                  <a:lnTo>
                    <a:pt x="190665" y="48573"/>
                  </a:lnTo>
                  <a:lnTo>
                    <a:pt x="190665" y="100779"/>
                  </a:lnTo>
                  <a:lnTo>
                    <a:pt x="110767" y="100779"/>
                  </a:lnTo>
                  <a:lnTo>
                    <a:pt x="110767" y="176136"/>
                  </a:lnTo>
                  <a:cubicBezTo>
                    <a:pt x="110767" y="194748"/>
                    <a:pt x="124840" y="205643"/>
                    <a:pt x="144815" y="205643"/>
                  </a:cubicBezTo>
                  <a:cubicBezTo>
                    <a:pt x="157072" y="205643"/>
                    <a:pt x="168875" y="201557"/>
                    <a:pt x="180678" y="195656"/>
                  </a:cubicBezTo>
                  <a:lnTo>
                    <a:pt x="192935" y="244229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iform 14">
              <a:extLst>
                <a:ext uri="{FF2B5EF4-FFF2-40B4-BE49-F238E27FC236}">
                  <a16:creationId xmlns:a16="http://schemas.microsoft.com/office/drawing/2014/main" id="{63845B54-4811-4DDA-E96F-7628195F4DBD}"/>
                </a:ext>
              </a:extLst>
            </p:cNvPr>
            <p:cNvSpPr/>
            <p:nvPr/>
          </p:nvSpPr>
          <p:spPr>
            <a:xfrm>
              <a:off x="1685115" y="1272211"/>
              <a:ext cx="270108" cy="285993"/>
            </a:xfrm>
            <a:custGeom>
              <a:avLst/>
              <a:gdLst>
                <a:gd name="connsiteX0" fmla="*/ 270109 w 270108"/>
                <a:gd name="connsiteY0" fmla="*/ 173866 h 285993"/>
                <a:gd name="connsiteX1" fmla="*/ 159795 w 270108"/>
                <a:gd name="connsiteY1" fmla="*/ 285994 h 285993"/>
                <a:gd name="connsiteX2" fmla="*/ 73996 w 270108"/>
                <a:gd name="connsiteY2" fmla="*/ 247861 h 285993"/>
                <a:gd name="connsiteX3" fmla="*/ 73996 w 270108"/>
                <a:gd name="connsiteY3" fmla="*/ 278276 h 285993"/>
                <a:gd name="connsiteX4" fmla="*/ 0 w 270108"/>
                <a:gd name="connsiteY4" fmla="*/ 278276 h 285993"/>
                <a:gd name="connsiteX5" fmla="*/ 0 w 270108"/>
                <a:gd name="connsiteY5" fmla="*/ 0 h 285993"/>
                <a:gd name="connsiteX6" fmla="*/ 73996 w 270108"/>
                <a:gd name="connsiteY6" fmla="*/ 0 h 285993"/>
                <a:gd name="connsiteX7" fmla="*/ 73996 w 270108"/>
                <a:gd name="connsiteY7" fmla="*/ 100325 h 285993"/>
                <a:gd name="connsiteX8" fmla="*/ 159795 w 270108"/>
                <a:gd name="connsiteY8" fmla="*/ 62192 h 285993"/>
                <a:gd name="connsiteX9" fmla="*/ 270109 w 270108"/>
                <a:gd name="connsiteY9" fmla="*/ 173866 h 285993"/>
                <a:gd name="connsiteX10" fmla="*/ 199744 w 270108"/>
                <a:gd name="connsiteY10" fmla="*/ 173866 h 285993"/>
                <a:gd name="connsiteX11" fmla="*/ 138913 w 270108"/>
                <a:gd name="connsiteY11" fmla="*/ 118937 h 285993"/>
                <a:gd name="connsiteX12" fmla="*/ 74450 w 270108"/>
                <a:gd name="connsiteY12" fmla="*/ 148444 h 285993"/>
                <a:gd name="connsiteX13" fmla="*/ 74450 w 270108"/>
                <a:gd name="connsiteY13" fmla="*/ 198834 h 285993"/>
                <a:gd name="connsiteX14" fmla="*/ 138913 w 270108"/>
                <a:gd name="connsiteY14" fmla="*/ 228341 h 285993"/>
                <a:gd name="connsiteX15" fmla="*/ 199744 w 270108"/>
                <a:gd name="connsiteY15" fmla="*/ 173866 h 2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0108" h="285993">
                  <a:moveTo>
                    <a:pt x="270109" y="173866"/>
                  </a:moveTo>
                  <a:cubicBezTo>
                    <a:pt x="270109" y="242868"/>
                    <a:pt x="225166" y="285994"/>
                    <a:pt x="159795" y="285994"/>
                  </a:cubicBezTo>
                  <a:cubicBezTo>
                    <a:pt x="121662" y="285994"/>
                    <a:pt x="92609" y="271013"/>
                    <a:pt x="73996" y="247861"/>
                  </a:cubicBezTo>
                  <a:lnTo>
                    <a:pt x="73996" y="278276"/>
                  </a:lnTo>
                  <a:lnTo>
                    <a:pt x="0" y="278276"/>
                  </a:lnTo>
                  <a:lnTo>
                    <a:pt x="0" y="0"/>
                  </a:lnTo>
                  <a:lnTo>
                    <a:pt x="73996" y="0"/>
                  </a:lnTo>
                  <a:lnTo>
                    <a:pt x="73996" y="100325"/>
                  </a:lnTo>
                  <a:cubicBezTo>
                    <a:pt x="92609" y="77173"/>
                    <a:pt x="121662" y="62192"/>
                    <a:pt x="159795" y="62192"/>
                  </a:cubicBezTo>
                  <a:cubicBezTo>
                    <a:pt x="225166" y="62192"/>
                    <a:pt x="270109" y="105318"/>
                    <a:pt x="270109" y="173866"/>
                  </a:cubicBezTo>
                  <a:close/>
                  <a:moveTo>
                    <a:pt x="199744" y="173866"/>
                  </a:moveTo>
                  <a:cubicBezTo>
                    <a:pt x="199744" y="139365"/>
                    <a:pt x="177954" y="118937"/>
                    <a:pt x="138913" y="118937"/>
                  </a:cubicBezTo>
                  <a:cubicBezTo>
                    <a:pt x="113945" y="118937"/>
                    <a:pt x="90793" y="127108"/>
                    <a:pt x="74450" y="148444"/>
                  </a:cubicBezTo>
                  <a:lnTo>
                    <a:pt x="74450" y="198834"/>
                  </a:lnTo>
                  <a:cubicBezTo>
                    <a:pt x="90793" y="220170"/>
                    <a:pt x="113945" y="228341"/>
                    <a:pt x="138913" y="228341"/>
                  </a:cubicBezTo>
                  <a:cubicBezTo>
                    <a:pt x="177954" y="228795"/>
                    <a:pt x="199744" y="208821"/>
                    <a:pt x="199744" y="173866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Friform 15">
              <a:extLst>
                <a:ext uri="{FF2B5EF4-FFF2-40B4-BE49-F238E27FC236}">
                  <a16:creationId xmlns:a16="http://schemas.microsoft.com/office/drawing/2014/main" id="{EB0B693A-AAB2-16E1-33D6-5E1A07887B92}"/>
                </a:ext>
              </a:extLst>
            </p:cNvPr>
            <p:cNvSpPr/>
            <p:nvPr/>
          </p:nvSpPr>
          <p:spPr>
            <a:xfrm>
              <a:off x="1990179" y="1251329"/>
              <a:ext cx="85345" cy="299158"/>
            </a:xfrm>
            <a:custGeom>
              <a:avLst/>
              <a:gdLst>
                <a:gd name="connsiteX0" fmla="*/ 0 w 85345"/>
                <a:gd name="connsiteY0" fmla="*/ 34955 h 299158"/>
                <a:gd name="connsiteX1" fmla="*/ 42673 w 85345"/>
                <a:gd name="connsiteY1" fmla="*/ 0 h 299158"/>
                <a:gd name="connsiteX2" fmla="*/ 85345 w 85345"/>
                <a:gd name="connsiteY2" fmla="*/ 34955 h 299158"/>
                <a:gd name="connsiteX3" fmla="*/ 42673 w 85345"/>
                <a:gd name="connsiteY3" fmla="*/ 69910 h 299158"/>
                <a:gd name="connsiteX4" fmla="*/ 0 w 85345"/>
                <a:gd name="connsiteY4" fmla="*/ 34955 h 299158"/>
                <a:gd name="connsiteX5" fmla="*/ 80352 w 85345"/>
                <a:gd name="connsiteY5" fmla="*/ 299158 h 299158"/>
                <a:gd name="connsiteX6" fmla="*/ 5902 w 85345"/>
                <a:gd name="connsiteY6" fmla="*/ 299158 h 299158"/>
                <a:gd name="connsiteX7" fmla="*/ 5902 w 85345"/>
                <a:gd name="connsiteY7" fmla="*/ 90792 h 299158"/>
                <a:gd name="connsiteX8" fmla="*/ 80352 w 85345"/>
                <a:gd name="connsiteY8" fmla="*/ 90792 h 299158"/>
                <a:gd name="connsiteX9" fmla="*/ 80352 w 85345"/>
                <a:gd name="connsiteY9" fmla="*/ 299158 h 29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345" h="299158">
                  <a:moveTo>
                    <a:pt x="0" y="34955"/>
                  </a:moveTo>
                  <a:cubicBezTo>
                    <a:pt x="0" y="14073"/>
                    <a:pt x="17705" y="0"/>
                    <a:pt x="42673" y="0"/>
                  </a:cubicBezTo>
                  <a:cubicBezTo>
                    <a:pt x="67641" y="0"/>
                    <a:pt x="85345" y="14073"/>
                    <a:pt x="85345" y="34955"/>
                  </a:cubicBezTo>
                  <a:cubicBezTo>
                    <a:pt x="85345" y="55837"/>
                    <a:pt x="67641" y="69910"/>
                    <a:pt x="42673" y="69910"/>
                  </a:cubicBezTo>
                  <a:cubicBezTo>
                    <a:pt x="17705" y="69910"/>
                    <a:pt x="0" y="55837"/>
                    <a:pt x="0" y="34955"/>
                  </a:cubicBezTo>
                  <a:close/>
                  <a:moveTo>
                    <a:pt x="80352" y="299158"/>
                  </a:moveTo>
                  <a:lnTo>
                    <a:pt x="5902" y="299158"/>
                  </a:lnTo>
                  <a:lnTo>
                    <a:pt x="5902" y="90792"/>
                  </a:lnTo>
                  <a:lnTo>
                    <a:pt x="80352" y="90792"/>
                  </a:lnTo>
                  <a:lnTo>
                    <a:pt x="80352" y="29915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Friform 16">
              <a:extLst>
                <a:ext uri="{FF2B5EF4-FFF2-40B4-BE49-F238E27FC236}">
                  <a16:creationId xmlns:a16="http://schemas.microsoft.com/office/drawing/2014/main" id="{6E3B9710-DC29-7025-A7E1-148647173059}"/>
                </a:ext>
              </a:extLst>
            </p:cNvPr>
            <p:cNvSpPr/>
            <p:nvPr/>
          </p:nvSpPr>
          <p:spPr>
            <a:xfrm>
              <a:off x="2110479" y="1272211"/>
              <a:ext cx="270108" cy="285993"/>
            </a:xfrm>
            <a:custGeom>
              <a:avLst/>
              <a:gdLst>
                <a:gd name="connsiteX0" fmla="*/ 196113 w 270108"/>
                <a:gd name="connsiteY0" fmla="*/ 100325 h 285993"/>
                <a:gd name="connsiteX1" fmla="*/ 196113 w 270108"/>
                <a:gd name="connsiteY1" fmla="*/ 0 h 285993"/>
                <a:gd name="connsiteX2" fmla="*/ 270109 w 270108"/>
                <a:gd name="connsiteY2" fmla="*/ 0 h 285993"/>
                <a:gd name="connsiteX3" fmla="*/ 270109 w 270108"/>
                <a:gd name="connsiteY3" fmla="*/ 278276 h 285993"/>
                <a:gd name="connsiteX4" fmla="*/ 196113 w 270108"/>
                <a:gd name="connsiteY4" fmla="*/ 278276 h 285993"/>
                <a:gd name="connsiteX5" fmla="*/ 196113 w 270108"/>
                <a:gd name="connsiteY5" fmla="*/ 247861 h 285993"/>
                <a:gd name="connsiteX6" fmla="*/ 110313 w 270108"/>
                <a:gd name="connsiteY6" fmla="*/ 285994 h 285993"/>
                <a:gd name="connsiteX7" fmla="*/ 0 w 270108"/>
                <a:gd name="connsiteY7" fmla="*/ 173866 h 285993"/>
                <a:gd name="connsiteX8" fmla="*/ 110313 w 270108"/>
                <a:gd name="connsiteY8" fmla="*/ 62192 h 285993"/>
                <a:gd name="connsiteX9" fmla="*/ 196113 w 270108"/>
                <a:gd name="connsiteY9" fmla="*/ 100325 h 285993"/>
                <a:gd name="connsiteX10" fmla="*/ 196113 w 270108"/>
                <a:gd name="connsiteY10" fmla="*/ 199288 h 285993"/>
                <a:gd name="connsiteX11" fmla="*/ 196113 w 270108"/>
                <a:gd name="connsiteY11" fmla="*/ 148898 h 285993"/>
                <a:gd name="connsiteX12" fmla="*/ 131650 w 270108"/>
                <a:gd name="connsiteY12" fmla="*/ 119391 h 285993"/>
                <a:gd name="connsiteX13" fmla="*/ 70818 w 270108"/>
                <a:gd name="connsiteY13" fmla="*/ 174320 h 285993"/>
                <a:gd name="connsiteX14" fmla="*/ 131650 w 270108"/>
                <a:gd name="connsiteY14" fmla="*/ 229249 h 285993"/>
                <a:gd name="connsiteX15" fmla="*/ 196113 w 270108"/>
                <a:gd name="connsiteY15" fmla="*/ 199288 h 2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0108" h="285993">
                  <a:moveTo>
                    <a:pt x="196113" y="100325"/>
                  </a:moveTo>
                  <a:lnTo>
                    <a:pt x="196113" y="0"/>
                  </a:lnTo>
                  <a:lnTo>
                    <a:pt x="270109" y="0"/>
                  </a:lnTo>
                  <a:lnTo>
                    <a:pt x="270109" y="278276"/>
                  </a:lnTo>
                  <a:lnTo>
                    <a:pt x="196113" y="278276"/>
                  </a:lnTo>
                  <a:lnTo>
                    <a:pt x="196113" y="247861"/>
                  </a:lnTo>
                  <a:cubicBezTo>
                    <a:pt x="177500" y="271013"/>
                    <a:pt x="148446" y="285994"/>
                    <a:pt x="110313" y="285994"/>
                  </a:cubicBezTo>
                  <a:cubicBezTo>
                    <a:pt x="44942" y="285994"/>
                    <a:pt x="0" y="242868"/>
                    <a:pt x="0" y="173866"/>
                  </a:cubicBezTo>
                  <a:cubicBezTo>
                    <a:pt x="0" y="104864"/>
                    <a:pt x="44942" y="62192"/>
                    <a:pt x="110313" y="62192"/>
                  </a:cubicBezTo>
                  <a:cubicBezTo>
                    <a:pt x="148446" y="62192"/>
                    <a:pt x="177954" y="77173"/>
                    <a:pt x="196113" y="100325"/>
                  </a:cubicBezTo>
                  <a:close/>
                  <a:moveTo>
                    <a:pt x="196113" y="199288"/>
                  </a:moveTo>
                  <a:lnTo>
                    <a:pt x="196113" y="148898"/>
                  </a:lnTo>
                  <a:cubicBezTo>
                    <a:pt x="179770" y="127562"/>
                    <a:pt x="156618" y="119391"/>
                    <a:pt x="131650" y="119391"/>
                  </a:cubicBezTo>
                  <a:cubicBezTo>
                    <a:pt x="92609" y="119391"/>
                    <a:pt x="70818" y="139819"/>
                    <a:pt x="70818" y="174320"/>
                  </a:cubicBezTo>
                  <a:cubicBezTo>
                    <a:pt x="70818" y="209275"/>
                    <a:pt x="92609" y="229249"/>
                    <a:pt x="131650" y="229249"/>
                  </a:cubicBezTo>
                  <a:cubicBezTo>
                    <a:pt x="156618" y="228795"/>
                    <a:pt x="179770" y="220624"/>
                    <a:pt x="196113" y="19928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Friform 17">
              <a:extLst>
                <a:ext uri="{FF2B5EF4-FFF2-40B4-BE49-F238E27FC236}">
                  <a16:creationId xmlns:a16="http://schemas.microsoft.com/office/drawing/2014/main" id="{AD2A910A-5164-559F-A324-F151313BD49A}"/>
                </a:ext>
              </a:extLst>
            </p:cNvPr>
            <p:cNvSpPr/>
            <p:nvPr/>
          </p:nvSpPr>
          <p:spPr>
            <a:xfrm>
              <a:off x="2433248" y="1337127"/>
              <a:ext cx="161157" cy="213360"/>
            </a:xfrm>
            <a:custGeom>
              <a:avLst/>
              <a:gdLst>
                <a:gd name="connsiteX0" fmla="*/ 0 w 161157"/>
                <a:gd name="connsiteY0" fmla="*/ 213360 h 213360"/>
                <a:gd name="connsiteX1" fmla="*/ 0 w 161157"/>
                <a:gd name="connsiteY1" fmla="*/ 4994 h 213360"/>
                <a:gd name="connsiteX2" fmla="*/ 73996 w 161157"/>
                <a:gd name="connsiteY2" fmla="*/ 4994 h 213360"/>
                <a:gd name="connsiteX3" fmla="*/ 73996 w 161157"/>
                <a:gd name="connsiteY3" fmla="*/ 43580 h 213360"/>
                <a:gd name="connsiteX4" fmla="*/ 161157 w 161157"/>
                <a:gd name="connsiteY4" fmla="*/ 0 h 213360"/>
                <a:gd name="connsiteX5" fmla="*/ 161157 w 161157"/>
                <a:gd name="connsiteY5" fmla="*/ 61738 h 213360"/>
                <a:gd name="connsiteX6" fmla="*/ 73996 w 161157"/>
                <a:gd name="connsiteY6" fmla="*/ 113036 h 213360"/>
                <a:gd name="connsiteX7" fmla="*/ 73996 w 161157"/>
                <a:gd name="connsiteY7" fmla="*/ 213360 h 213360"/>
                <a:gd name="connsiteX8" fmla="*/ 0 w 161157"/>
                <a:gd name="connsiteY8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7" h="213360">
                  <a:moveTo>
                    <a:pt x="0" y="213360"/>
                  </a:moveTo>
                  <a:lnTo>
                    <a:pt x="0" y="4994"/>
                  </a:lnTo>
                  <a:lnTo>
                    <a:pt x="73996" y="4994"/>
                  </a:lnTo>
                  <a:lnTo>
                    <a:pt x="73996" y="43580"/>
                  </a:lnTo>
                  <a:cubicBezTo>
                    <a:pt x="91247" y="14073"/>
                    <a:pt x="123932" y="0"/>
                    <a:pt x="161157" y="0"/>
                  </a:cubicBezTo>
                  <a:lnTo>
                    <a:pt x="161157" y="61738"/>
                  </a:lnTo>
                  <a:cubicBezTo>
                    <a:pt x="116669" y="61738"/>
                    <a:pt x="84891" y="78535"/>
                    <a:pt x="73996" y="113036"/>
                  </a:cubicBezTo>
                  <a:lnTo>
                    <a:pt x="73996" y="21336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Friform 18">
              <a:extLst>
                <a:ext uri="{FF2B5EF4-FFF2-40B4-BE49-F238E27FC236}">
                  <a16:creationId xmlns:a16="http://schemas.microsoft.com/office/drawing/2014/main" id="{E7D42668-943E-291F-211C-2083672DA2B1}"/>
                </a:ext>
              </a:extLst>
            </p:cNvPr>
            <p:cNvSpPr/>
            <p:nvPr/>
          </p:nvSpPr>
          <p:spPr>
            <a:xfrm>
              <a:off x="2603939" y="1333950"/>
              <a:ext cx="264207" cy="224255"/>
            </a:xfrm>
            <a:custGeom>
              <a:avLst/>
              <a:gdLst>
                <a:gd name="connsiteX0" fmla="*/ 255128 w 264207"/>
                <a:gd name="connsiteY0" fmla="*/ 99417 h 224255"/>
                <a:gd name="connsiteX1" fmla="*/ 255128 w 264207"/>
                <a:gd name="connsiteY1" fmla="*/ 177044 h 224255"/>
                <a:gd name="connsiteX2" fmla="*/ 264207 w 264207"/>
                <a:gd name="connsiteY2" fmla="*/ 216538 h 224255"/>
                <a:gd name="connsiteX3" fmla="*/ 188849 w 264207"/>
                <a:gd name="connsiteY3" fmla="*/ 216538 h 224255"/>
                <a:gd name="connsiteX4" fmla="*/ 181586 w 264207"/>
                <a:gd name="connsiteY4" fmla="*/ 195202 h 224255"/>
                <a:gd name="connsiteX5" fmla="*/ 181586 w 264207"/>
                <a:gd name="connsiteY5" fmla="*/ 194748 h 224255"/>
                <a:gd name="connsiteX6" fmla="*/ 99872 w 264207"/>
                <a:gd name="connsiteY6" fmla="*/ 224255 h 224255"/>
                <a:gd name="connsiteX7" fmla="*/ 0 w 264207"/>
                <a:gd name="connsiteY7" fmla="*/ 153438 h 224255"/>
                <a:gd name="connsiteX8" fmla="*/ 99872 w 264207"/>
                <a:gd name="connsiteY8" fmla="*/ 82620 h 224255"/>
                <a:gd name="connsiteX9" fmla="*/ 181586 w 264207"/>
                <a:gd name="connsiteY9" fmla="*/ 112128 h 224255"/>
                <a:gd name="connsiteX10" fmla="*/ 181586 w 264207"/>
                <a:gd name="connsiteY10" fmla="*/ 98509 h 224255"/>
                <a:gd name="connsiteX11" fmla="*/ 112583 w 264207"/>
                <a:gd name="connsiteY11" fmla="*/ 51751 h 224255"/>
                <a:gd name="connsiteX12" fmla="*/ 37679 w 264207"/>
                <a:gd name="connsiteY12" fmla="*/ 68094 h 224255"/>
                <a:gd name="connsiteX13" fmla="*/ 20883 w 264207"/>
                <a:gd name="connsiteY13" fmla="*/ 21336 h 224255"/>
                <a:gd name="connsiteX14" fmla="*/ 128018 w 264207"/>
                <a:gd name="connsiteY14" fmla="*/ 0 h 224255"/>
                <a:gd name="connsiteX15" fmla="*/ 255128 w 264207"/>
                <a:gd name="connsiteY15" fmla="*/ 99417 h 224255"/>
                <a:gd name="connsiteX16" fmla="*/ 183402 w 264207"/>
                <a:gd name="connsiteY16" fmla="*/ 151168 h 224255"/>
                <a:gd name="connsiteX17" fmla="*/ 121209 w 264207"/>
                <a:gd name="connsiteY17" fmla="*/ 126200 h 224255"/>
                <a:gd name="connsiteX18" fmla="*/ 72180 w 264207"/>
                <a:gd name="connsiteY18" fmla="*/ 153438 h 224255"/>
                <a:gd name="connsiteX19" fmla="*/ 121209 w 264207"/>
                <a:gd name="connsiteY19" fmla="*/ 180675 h 224255"/>
                <a:gd name="connsiteX20" fmla="*/ 183402 w 264207"/>
                <a:gd name="connsiteY20" fmla="*/ 155254 h 224255"/>
                <a:gd name="connsiteX21" fmla="*/ 183402 w 264207"/>
                <a:gd name="connsiteY21" fmla="*/ 151168 h 22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4207" h="224255">
                  <a:moveTo>
                    <a:pt x="255128" y="99417"/>
                  </a:moveTo>
                  <a:lnTo>
                    <a:pt x="255128" y="177044"/>
                  </a:lnTo>
                  <a:cubicBezTo>
                    <a:pt x="255128" y="192024"/>
                    <a:pt x="257852" y="204281"/>
                    <a:pt x="264207" y="216538"/>
                  </a:cubicBezTo>
                  <a:lnTo>
                    <a:pt x="188849" y="216538"/>
                  </a:lnTo>
                  <a:cubicBezTo>
                    <a:pt x="184764" y="210183"/>
                    <a:pt x="181586" y="202465"/>
                    <a:pt x="181586" y="195202"/>
                  </a:cubicBezTo>
                  <a:lnTo>
                    <a:pt x="181586" y="194748"/>
                  </a:lnTo>
                  <a:cubicBezTo>
                    <a:pt x="165697" y="211091"/>
                    <a:pt x="136643" y="224255"/>
                    <a:pt x="99872" y="224255"/>
                  </a:cubicBezTo>
                  <a:cubicBezTo>
                    <a:pt x="55838" y="224255"/>
                    <a:pt x="0" y="207005"/>
                    <a:pt x="0" y="153438"/>
                  </a:cubicBezTo>
                  <a:cubicBezTo>
                    <a:pt x="0" y="99871"/>
                    <a:pt x="55838" y="82620"/>
                    <a:pt x="99872" y="82620"/>
                  </a:cubicBezTo>
                  <a:cubicBezTo>
                    <a:pt x="136643" y="82620"/>
                    <a:pt x="165697" y="95331"/>
                    <a:pt x="181586" y="112128"/>
                  </a:cubicBezTo>
                  <a:lnTo>
                    <a:pt x="181586" y="98509"/>
                  </a:lnTo>
                  <a:cubicBezTo>
                    <a:pt x="181586" y="66732"/>
                    <a:pt x="158434" y="51751"/>
                    <a:pt x="112583" y="51751"/>
                  </a:cubicBezTo>
                  <a:cubicBezTo>
                    <a:pt x="87615" y="51751"/>
                    <a:pt x="63555" y="54929"/>
                    <a:pt x="37679" y="68094"/>
                  </a:cubicBezTo>
                  <a:lnTo>
                    <a:pt x="20883" y="21336"/>
                  </a:lnTo>
                  <a:cubicBezTo>
                    <a:pt x="49028" y="7717"/>
                    <a:pt x="91701" y="0"/>
                    <a:pt x="128018" y="0"/>
                  </a:cubicBezTo>
                  <a:cubicBezTo>
                    <a:pt x="207462" y="0"/>
                    <a:pt x="255128" y="35409"/>
                    <a:pt x="255128" y="99417"/>
                  </a:cubicBezTo>
                  <a:close/>
                  <a:moveTo>
                    <a:pt x="183402" y="151168"/>
                  </a:moveTo>
                  <a:cubicBezTo>
                    <a:pt x="169329" y="131194"/>
                    <a:pt x="142999" y="126200"/>
                    <a:pt x="121209" y="126200"/>
                  </a:cubicBezTo>
                  <a:cubicBezTo>
                    <a:pt x="100326" y="126200"/>
                    <a:pt x="72180" y="131648"/>
                    <a:pt x="72180" y="153438"/>
                  </a:cubicBezTo>
                  <a:cubicBezTo>
                    <a:pt x="72180" y="175228"/>
                    <a:pt x="100326" y="180675"/>
                    <a:pt x="121209" y="180675"/>
                  </a:cubicBezTo>
                  <a:cubicBezTo>
                    <a:pt x="142545" y="180675"/>
                    <a:pt x="168875" y="175228"/>
                    <a:pt x="183402" y="155254"/>
                  </a:cubicBezTo>
                  <a:lnTo>
                    <a:pt x="183402" y="15116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Friform 19">
              <a:extLst>
                <a:ext uri="{FF2B5EF4-FFF2-40B4-BE49-F238E27FC236}">
                  <a16:creationId xmlns:a16="http://schemas.microsoft.com/office/drawing/2014/main" id="{469EB4CA-3337-5356-B683-C81171352DAB}"/>
                </a:ext>
              </a:extLst>
            </p:cNvPr>
            <p:cNvSpPr/>
            <p:nvPr/>
          </p:nvSpPr>
          <p:spPr>
            <a:xfrm>
              <a:off x="2897200" y="1334857"/>
              <a:ext cx="271016" cy="297796"/>
            </a:xfrm>
            <a:custGeom>
              <a:avLst/>
              <a:gdLst>
                <a:gd name="connsiteX0" fmla="*/ 271017 w 271016"/>
                <a:gd name="connsiteY0" fmla="*/ 178406 h 297796"/>
                <a:gd name="connsiteX1" fmla="*/ 132104 w 271016"/>
                <a:gd name="connsiteY1" fmla="*/ 297797 h 297796"/>
                <a:gd name="connsiteX2" fmla="*/ 20428 w 271016"/>
                <a:gd name="connsiteY2" fmla="*/ 273737 h 297796"/>
                <a:gd name="connsiteX3" fmla="*/ 39949 w 271016"/>
                <a:gd name="connsiteY3" fmla="*/ 224709 h 297796"/>
                <a:gd name="connsiteX4" fmla="*/ 123478 w 271016"/>
                <a:gd name="connsiteY4" fmla="*/ 244684 h 297796"/>
                <a:gd name="connsiteX5" fmla="*/ 196566 w 271016"/>
                <a:gd name="connsiteY5" fmla="*/ 192024 h 297796"/>
                <a:gd name="connsiteX6" fmla="*/ 196566 w 271016"/>
                <a:gd name="connsiteY6" fmla="*/ 175682 h 297796"/>
                <a:gd name="connsiteX7" fmla="*/ 110313 w 271016"/>
                <a:gd name="connsiteY7" fmla="*/ 213814 h 297796"/>
                <a:gd name="connsiteX8" fmla="*/ 0 w 271016"/>
                <a:gd name="connsiteY8" fmla="*/ 107134 h 297796"/>
                <a:gd name="connsiteX9" fmla="*/ 110313 w 271016"/>
                <a:gd name="connsiteY9" fmla="*/ 0 h 297796"/>
                <a:gd name="connsiteX10" fmla="*/ 196566 w 271016"/>
                <a:gd name="connsiteY10" fmla="*/ 38133 h 297796"/>
                <a:gd name="connsiteX11" fmla="*/ 196566 w 271016"/>
                <a:gd name="connsiteY11" fmla="*/ 7717 h 297796"/>
                <a:gd name="connsiteX12" fmla="*/ 271017 w 271016"/>
                <a:gd name="connsiteY12" fmla="*/ 7717 h 297796"/>
                <a:gd name="connsiteX13" fmla="*/ 271017 w 271016"/>
                <a:gd name="connsiteY13" fmla="*/ 178406 h 297796"/>
                <a:gd name="connsiteX14" fmla="*/ 197020 w 271016"/>
                <a:gd name="connsiteY14" fmla="*/ 126200 h 297796"/>
                <a:gd name="connsiteX15" fmla="*/ 197020 w 271016"/>
                <a:gd name="connsiteY15" fmla="*/ 87160 h 297796"/>
                <a:gd name="connsiteX16" fmla="*/ 131650 w 271016"/>
                <a:gd name="connsiteY16" fmla="*/ 53567 h 297796"/>
                <a:gd name="connsiteX17" fmla="*/ 71726 w 271016"/>
                <a:gd name="connsiteY17" fmla="*/ 106680 h 297796"/>
                <a:gd name="connsiteX18" fmla="*/ 131650 w 271016"/>
                <a:gd name="connsiteY18" fmla="*/ 159793 h 297796"/>
                <a:gd name="connsiteX19" fmla="*/ 197020 w 271016"/>
                <a:gd name="connsiteY19" fmla="*/ 126200 h 29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1016" h="297796">
                  <a:moveTo>
                    <a:pt x="271017" y="178406"/>
                  </a:moveTo>
                  <a:cubicBezTo>
                    <a:pt x="271017" y="269651"/>
                    <a:pt x="197928" y="297797"/>
                    <a:pt x="132104" y="297797"/>
                  </a:cubicBezTo>
                  <a:cubicBezTo>
                    <a:pt x="93971" y="297797"/>
                    <a:pt x="46758" y="288263"/>
                    <a:pt x="20428" y="273737"/>
                  </a:cubicBezTo>
                  <a:lnTo>
                    <a:pt x="39949" y="224709"/>
                  </a:lnTo>
                  <a:cubicBezTo>
                    <a:pt x="57654" y="235604"/>
                    <a:pt x="89431" y="244684"/>
                    <a:pt x="123478" y="244684"/>
                  </a:cubicBezTo>
                  <a:cubicBezTo>
                    <a:pt x="173414" y="244684"/>
                    <a:pt x="196566" y="225163"/>
                    <a:pt x="196566" y="192024"/>
                  </a:cubicBezTo>
                  <a:lnTo>
                    <a:pt x="196566" y="175682"/>
                  </a:lnTo>
                  <a:cubicBezTo>
                    <a:pt x="177046" y="201104"/>
                    <a:pt x="144814" y="213814"/>
                    <a:pt x="110313" y="213814"/>
                  </a:cubicBezTo>
                  <a:cubicBezTo>
                    <a:pt x="43580" y="213814"/>
                    <a:pt x="0" y="173412"/>
                    <a:pt x="0" y="107134"/>
                  </a:cubicBezTo>
                  <a:cubicBezTo>
                    <a:pt x="0" y="40402"/>
                    <a:pt x="43580" y="0"/>
                    <a:pt x="110313" y="0"/>
                  </a:cubicBezTo>
                  <a:cubicBezTo>
                    <a:pt x="146177" y="0"/>
                    <a:pt x="177046" y="12257"/>
                    <a:pt x="196566" y="38133"/>
                  </a:cubicBezTo>
                  <a:lnTo>
                    <a:pt x="196566" y="7717"/>
                  </a:lnTo>
                  <a:lnTo>
                    <a:pt x="271017" y="7717"/>
                  </a:lnTo>
                  <a:lnTo>
                    <a:pt x="271017" y="178406"/>
                  </a:lnTo>
                  <a:close/>
                  <a:moveTo>
                    <a:pt x="197020" y="126200"/>
                  </a:moveTo>
                  <a:lnTo>
                    <a:pt x="197020" y="87160"/>
                  </a:lnTo>
                  <a:cubicBezTo>
                    <a:pt x="179770" y="63554"/>
                    <a:pt x="157980" y="53567"/>
                    <a:pt x="131650" y="53567"/>
                  </a:cubicBezTo>
                  <a:cubicBezTo>
                    <a:pt x="92609" y="53567"/>
                    <a:pt x="71726" y="73995"/>
                    <a:pt x="71726" y="106680"/>
                  </a:cubicBezTo>
                  <a:cubicBezTo>
                    <a:pt x="71726" y="138911"/>
                    <a:pt x="92609" y="159793"/>
                    <a:pt x="131650" y="159793"/>
                  </a:cubicBezTo>
                  <a:cubicBezTo>
                    <a:pt x="157980" y="159793"/>
                    <a:pt x="179770" y="149352"/>
                    <a:pt x="197020" y="126200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Friform 20">
              <a:extLst>
                <a:ext uri="{FF2B5EF4-FFF2-40B4-BE49-F238E27FC236}">
                  <a16:creationId xmlns:a16="http://schemas.microsoft.com/office/drawing/2014/main" id="{A4C15D6E-775D-7B16-1A41-6844C38166A0}"/>
                </a:ext>
              </a:extLst>
            </p:cNvPr>
            <p:cNvSpPr/>
            <p:nvPr/>
          </p:nvSpPr>
          <p:spPr>
            <a:xfrm>
              <a:off x="3291694" y="1293547"/>
              <a:ext cx="192934" cy="264657"/>
            </a:xfrm>
            <a:custGeom>
              <a:avLst/>
              <a:gdLst>
                <a:gd name="connsiteX0" fmla="*/ 192935 w 192934"/>
                <a:gd name="connsiteY0" fmla="*/ 244229 h 264657"/>
                <a:gd name="connsiteX1" fmla="*/ 119847 w 192934"/>
                <a:gd name="connsiteY1" fmla="*/ 264658 h 264657"/>
                <a:gd name="connsiteX2" fmla="*/ 36771 w 192934"/>
                <a:gd name="connsiteY2" fmla="*/ 188393 h 264657"/>
                <a:gd name="connsiteX3" fmla="*/ 36771 w 192934"/>
                <a:gd name="connsiteY3" fmla="*/ 100779 h 264657"/>
                <a:gd name="connsiteX4" fmla="*/ 0 w 192934"/>
                <a:gd name="connsiteY4" fmla="*/ 100779 h 264657"/>
                <a:gd name="connsiteX5" fmla="*/ 0 w 192934"/>
                <a:gd name="connsiteY5" fmla="*/ 48573 h 264657"/>
                <a:gd name="connsiteX6" fmla="*/ 36771 w 192934"/>
                <a:gd name="connsiteY6" fmla="*/ 48573 h 264657"/>
                <a:gd name="connsiteX7" fmla="*/ 36771 w 192934"/>
                <a:gd name="connsiteY7" fmla="*/ 0 h 264657"/>
                <a:gd name="connsiteX8" fmla="*/ 110767 w 192934"/>
                <a:gd name="connsiteY8" fmla="*/ 0 h 264657"/>
                <a:gd name="connsiteX9" fmla="*/ 110767 w 192934"/>
                <a:gd name="connsiteY9" fmla="*/ 48573 h 264657"/>
                <a:gd name="connsiteX10" fmla="*/ 190665 w 192934"/>
                <a:gd name="connsiteY10" fmla="*/ 48573 h 264657"/>
                <a:gd name="connsiteX11" fmla="*/ 190665 w 192934"/>
                <a:gd name="connsiteY11" fmla="*/ 100779 h 264657"/>
                <a:gd name="connsiteX12" fmla="*/ 110767 w 192934"/>
                <a:gd name="connsiteY12" fmla="*/ 100779 h 264657"/>
                <a:gd name="connsiteX13" fmla="*/ 110767 w 192934"/>
                <a:gd name="connsiteY13" fmla="*/ 176136 h 264657"/>
                <a:gd name="connsiteX14" fmla="*/ 144815 w 192934"/>
                <a:gd name="connsiteY14" fmla="*/ 205643 h 264657"/>
                <a:gd name="connsiteX15" fmla="*/ 180678 w 192934"/>
                <a:gd name="connsiteY15" fmla="*/ 195656 h 264657"/>
                <a:gd name="connsiteX16" fmla="*/ 192935 w 192934"/>
                <a:gd name="connsiteY16" fmla="*/ 244229 h 26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934" h="264657">
                  <a:moveTo>
                    <a:pt x="192935" y="244229"/>
                  </a:moveTo>
                  <a:cubicBezTo>
                    <a:pt x="174322" y="256940"/>
                    <a:pt x="144815" y="264658"/>
                    <a:pt x="119847" y="264658"/>
                  </a:cubicBezTo>
                  <a:cubicBezTo>
                    <a:pt x="72634" y="264658"/>
                    <a:pt x="36771" y="238782"/>
                    <a:pt x="36771" y="188393"/>
                  </a:cubicBezTo>
                  <a:lnTo>
                    <a:pt x="36771" y="100779"/>
                  </a:lnTo>
                  <a:lnTo>
                    <a:pt x="0" y="100779"/>
                  </a:lnTo>
                  <a:lnTo>
                    <a:pt x="0" y="48573"/>
                  </a:lnTo>
                  <a:lnTo>
                    <a:pt x="36771" y="48573"/>
                  </a:lnTo>
                  <a:lnTo>
                    <a:pt x="36771" y="0"/>
                  </a:lnTo>
                  <a:lnTo>
                    <a:pt x="110767" y="0"/>
                  </a:lnTo>
                  <a:lnTo>
                    <a:pt x="110767" y="48573"/>
                  </a:lnTo>
                  <a:lnTo>
                    <a:pt x="190665" y="48573"/>
                  </a:lnTo>
                  <a:lnTo>
                    <a:pt x="190665" y="100779"/>
                  </a:lnTo>
                  <a:lnTo>
                    <a:pt x="110767" y="100779"/>
                  </a:lnTo>
                  <a:lnTo>
                    <a:pt x="110767" y="176136"/>
                  </a:lnTo>
                  <a:cubicBezTo>
                    <a:pt x="110767" y="194748"/>
                    <a:pt x="124840" y="205643"/>
                    <a:pt x="144815" y="205643"/>
                  </a:cubicBezTo>
                  <a:cubicBezTo>
                    <a:pt x="157072" y="205643"/>
                    <a:pt x="168875" y="201557"/>
                    <a:pt x="180678" y="195656"/>
                  </a:cubicBezTo>
                  <a:lnTo>
                    <a:pt x="192935" y="244229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Friform 21">
              <a:extLst>
                <a:ext uri="{FF2B5EF4-FFF2-40B4-BE49-F238E27FC236}">
                  <a16:creationId xmlns:a16="http://schemas.microsoft.com/office/drawing/2014/main" id="{813204A6-7181-35B5-CA81-B5DC54C9876A}"/>
                </a:ext>
              </a:extLst>
            </p:cNvPr>
            <p:cNvSpPr/>
            <p:nvPr/>
          </p:nvSpPr>
          <p:spPr>
            <a:xfrm>
              <a:off x="3512775" y="1251329"/>
              <a:ext cx="85345" cy="299158"/>
            </a:xfrm>
            <a:custGeom>
              <a:avLst/>
              <a:gdLst>
                <a:gd name="connsiteX0" fmla="*/ 0 w 85345"/>
                <a:gd name="connsiteY0" fmla="*/ 34955 h 299158"/>
                <a:gd name="connsiteX1" fmla="*/ 42673 w 85345"/>
                <a:gd name="connsiteY1" fmla="*/ 0 h 299158"/>
                <a:gd name="connsiteX2" fmla="*/ 85345 w 85345"/>
                <a:gd name="connsiteY2" fmla="*/ 34955 h 299158"/>
                <a:gd name="connsiteX3" fmla="*/ 42673 w 85345"/>
                <a:gd name="connsiteY3" fmla="*/ 69910 h 299158"/>
                <a:gd name="connsiteX4" fmla="*/ 0 w 85345"/>
                <a:gd name="connsiteY4" fmla="*/ 34955 h 299158"/>
                <a:gd name="connsiteX5" fmla="*/ 80352 w 85345"/>
                <a:gd name="connsiteY5" fmla="*/ 299158 h 299158"/>
                <a:gd name="connsiteX6" fmla="*/ 5901 w 85345"/>
                <a:gd name="connsiteY6" fmla="*/ 299158 h 299158"/>
                <a:gd name="connsiteX7" fmla="*/ 5901 w 85345"/>
                <a:gd name="connsiteY7" fmla="*/ 90792 h 299158"/>
                <a:gd name="connsiteX8" fmla="*/ 80352 w 85345"/>
                <a:gd name="connsiteY8" fmla="*/ 90792 h 299158"/>
                <a:gd name="connsiteX9" fmla="*/ 80352 w 85345"/>
                <a:gd name="connsiteY9" fmla="*/ 299158 h 29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345" h="299158">
                  <a:moveTo>
                    <a:pt x="0" y="34955"/>
                  </a:moveTo>
                  <a:cubicBezTo>
                    <a:pt x="0" y="14073"/>
                    <a:pt x="17705" y="0"/>
                    <a:pt x="42673" y="0"/>
                  </a:cubicBezTo>
                  <a:cubicBezTo>
                    <a:pt x="67641" y="0"/>
                    <a:pt x="85345" y="14073"/>
                    <a:pt x="85345" y="34955"/>
                  </a:cubicBezTo>
                  <a:cubicBezTo>
                    <a:pt x="85345" y="55837"/>
                    <a:pt x="67641" y="69910"/>
                    <a:pt x="42673" y="69910"/>
                  </a:cubicBezTo>
                  <a:cubicBezTo>
                    <a:pt x="17251" y="69910"/>
                    <a:pt x="0" y="55837"/>
                    <a:pt x="0" y="34955"/>
                  </a:cubicBezTo>
                  <a:close/>
                  <a:moveTo>
                    <a:pt x="80352" y="299158"/>
                  </a:moveTo>
                  <a:lnTo>
                    <a:pt x="5901" y="299158"/>
                  </a:lnTo>
                  <a:lnTo>
                    <a:pt x="5901" y="90792"/>
                  </a:lnTo>
                  <a:lnTo>
                    <a:pt x="80352" y="90792"/>
                  </a:lnTo>
                  <a:lnTo>
                    <a:pt x="80352" y="29915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3" name="Friform 22">
              <a:extLst>
                <a:ext uri="{FF2B5EF4-FFF2-40B4-BE49-F238E27FC236}">
                  <a16:creationId xmlns:a16="http://schemas.microsoft.com/office/drawing/2014/main" id="{8DC4C1B7-7298-5D79-98D1-D756953D8553}"/>
                </a:ext>
              </a:extLst>
            </p:cNvPr>
            <p:cNvSpPr/>
            <p:nvPr/>
          </p:nvSpPr>
          <p:spPr>
            <a:xfrm>
              <a:off x="3645333" y="1272211"/>
              <a:ext cx="74450" cy="278276"/>
            </a:xfrm>
            <a:custGeom>
              <a:avLst/>
              <a:gdLst>
                <a:gd name="connsiteX0" fmla="*/ 0 w 74450"/>
                <a:gd name="connsiteY0" fmla="*/ 278276 h 278276"/>
                <a:gd name="connsiteX1" fmla="*/ 0 w 74450"/>
                <a:gd name="connsiteY1" fmla="*/ 0 h 278276"/>
                <a:gd name="connsiteX2" fmla="*/ 74450 w 74450"/>
                <a:gd name="connsiteY2" fmla="*/ 0 h 278276"/>
                <a:gd name="connsiteX3" fmla="*/ 74450 w 74450"/>
                <a:gd name="connsiteY3" fmla="*/ 278276 h 278276"/>
                <a:gd name="connsiteX4" fmla="*/ 0 w 74450"/>
                <a:gd name="connsiteY4" fmla="*/ 278276 h 2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50" h="278276">
                  <a:moveTo>
                    <a:pt x="0" y="278276"/>
                  </a:moveTo>
                  <a:lnTo>
                    <a:pt x="0" y="0"/>
                  </a:lnTo>
                  <a:lnTo>
                    <a:pt x="74450" y="0"/>
                  </a:lnTo>
                  <a:lnTo>
                    <a:pt x="74450" y="278276"/>
                  </a:lnTo>
                  <a:lnTo>
                    <a:pt x="0" y="278276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4" name="Friform 23">
              <a:extLst>
                <a:ext uri="{FF2B5EF4-FFF2-40B4-BE49-F238E27FC236}">
                  <a16:creationId xmlns:a16="http://schemas.microsoft.com/office/drawing/2014/main" id="{83A2F992-D854-4557-F86A-1C630C20C8B8}"/>
                </a:ext>
              </a:extLst>
            </p:cNvPr>
            <p:cNvSpPr/>
            <p:nvPr/>
          </p:nvSpPr>
          <p:spPr>
            <a:xfrm>
              <a:off x="3847347" y="1264494"/>
              <a:ext cx="192480" cy="285993"/>
            </a:xfrm>
            <a:custGeom>
              <a:avLst/>
              <a:gdLst>
                <a:gd name="connsiteX0" fmla="*/ 108498 w 192480"/>
                <a:gd name="connsiteY0" fmla="*/ 77627 h 285993"/>
                <a:gd name="connsiteX1" fmla="*/ 190211 w 192480"/>
                <a:gd name="connsiteY1" fmla="*/ 77627 h 285993"/>
                <a:gd name="connsiteX2" fmla="*/ 190211 w 192480"/>
                <a:gd name="connsiteY2" fmla="*/ 129832 h 285993"/>
                <a:gd name="connsiteX3" fmla="*/ 110767 w 192480"/>
                <a:gd name="connsiteY3" fmla="*/ 129832 h 285993"/>
                <a:gd name="connsiteX4" fmla="*/ 110767 w 192480"/>
                <a:gd name="connsiteY4" fmla="*/ 285994 h 285993"/>
                <a:gd name="connsiteX5" fmla="*/ 36771 w 192480"/>
                <a:gd name="connsiteY5" fmla="*/ 285994 h 285993"/>
                <a:gd name="connsiteX6" fmla="*/ 36771 w 192480"/>
                <a:gd name="connsiteY6" fmla="*/ 129832 h 285993"/>
                <a:gd name="connsiteX7" fmla="*/ 0 w 192480"/>
                <a:gd name="connsiteY7" fmla="*/ 129832 h 285993"/>
                <a:gd name="connsiteX8" fmla="*/ 0 w 192480"/>
                <a:gd name="connsiteY8" fmla="*/ 77627 h 285993"/>
                <a:gd name="connsiteX9" fmla="*/ 36771 w 192480"/>
                <a:gd name="connsiteY9" fmla="*/ 77627 h 285993"/>
                <a:gd name="connsiteX10" fmla="*/ 125748 w 192480"/>
                <a:gd name="connsiteY10" fmla="*/ 0 h 285993"/>
                <a:gd name="connsiteX11" fmla="*/ 192481 w 192480"/>
                <a:gd name="connsiteY11" fmla="*/ 12257 h 285993"/>
                <a:gd name="connsiteX12" fmla="*/ 182040 w 192480"/>
                <a:gd name="connsiteY12" fmla="*/ 54021 h 285993"/>
                <a:gd name="connsiteX13" fmla="*/ 145269 w 192480"/>
                <a:gd name="connsiteY13" fmla="*/ 45396 h 285993"/>
                <a:gd name="connsiteX14" fmla="*/ 108951 w 192480"/>
                <a:gd name="connsiteY14" fmla="*/ 71725 h 285993"/>
                <a:gd name="connsiteX15" fmla="*/ 108951 w 192480"/>
                <a:gd name="connsiteY15" fmla="*/ 77627 h 2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2480" h="285993">
                  <a:moveTo>
                    <a:pt x="108498" y="77627"/>
                  </a:moveTo>
                  <a:lnTo>
                    <a:pt x="190211" y="77627"/>
                  </a:lnTo>
                  <a:lnTo>
                    <a:pt x="190211" y="129832"/>
                  </a:lnTo>
                  <a:lnTo>
                    <a:pt x="110767" y="129832"/>
                  </a:lnTo>
                  <a:lnTo>
                    <a:pt x="110767" y="285994"/>
                  </a:lnTo>
                  <a:lnTo>
                    <a:pt x="36771" y="285994"/>
                  </a:lnTo>
                  <a:lnTo>
                    <a:pt x="36771" y="129832"/>
                  </a:lnTo>
                  <a:lnTo>
                    <a:pt x="0" y="129832"/>
                  </a:lnTo>
                  <a:lnTo>
                    <a:pt x="0" y="77627"/>
                  </a:lnTo>
                  <a:lnTo>
                    <a:pt x="36771" y="77627"/>
                  </a:lnTo>
                  <a:cubicBezTo>
                    <a:pt x="37679" y="24514"/>
                    <a:pt x="75358" y="0"/>
                    <a:pt x="125748" y="0"/>
                  </a:cubicBezTo>
                  <a:cubicBezTo>
                    <a:pt x="146630" y="0"/>
                    <a:pt x="174776" y="4086"/>
                    <a:pt x="192481" y="12257"/>
                  </a:cubicBezTo>
                  <a:lnTo>
                    <a:pt x="182040" y="54021"/>
                  </a:lnTo>
                  <a:cubicBezTo>
                    <a:pt x="168875" y="48120"/>
                    <a:pt x="157072" y="45396"/>
                    <a:pt x="145269" y="45396"/>
                  </a:cubicBezTo>
                  <a:cubicBezTo>
                    <a:pt x="121662" y="45396"/>
                    <a:pt x="108951" y="54929"/>
                    <a:pt x="108951" y="71725"/>
                  </a:cubicBezTo>
                  <a:lnTo>
                    <a:pt x="108951" y="77627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5" name="Friform 24">
              <a:extLst>
                <a:ext uri="{FF2B5EF4-FFF2-40B4-BE49-F238E27FC236}">
                  <a16:creationId xmlns:a16="http://schemas.microsoft.com/office/drawing/2014/main" id="{704D1EE4-445F-C02B-C05D-6BA877685B65}"/>
                </a:ext>
              </a:extLst>
            </p:cNvPr>
            <p:cNvSpPr/>
            <p:nvPr/>
          </p:nvSpPr>
          <p:spPr>
            <a:xfrm>
              <a:off x="4050269" y="1333496"/>
              <a:ext cx="272832" cy="225166"/>
            </a:xfrm>
            <a:custGeom>
              <a:avLst/>
              <a:gdLst>
                <a:gd name="connsiteX0" fmla="*/ 0 w 272832"/>
                <a:gd name="connsiteY0" fmla="*/ 112582 h 225166"/>
                <a:gd name="connsiteX1" fmla="*/ 136643 w 272832"/>
                <a:gd name="connsiteY1" fmla="*/ 0 h 225166"/>
                <a:gd name="connsiteX2" fmla="*/ 272832 w 272832"/>
                <a:gd name="connsiteY2" fmla="*/ 112582 h 225166"/>
                <a:gd name="connsiteX3" fmla="*/ 136643 w 272832"/>
                <a:gd name="connsiteY3" fmla="*/ 225163 h 225166"/>
                <a:gd name="connsiteX4" fmla="*/ 0 w 272832"/>
                <a:gd name="connsiteY4" fmla="*/ 112582 h 225166"/>
                <a:gd name="connsiteX5" fmla="*/ 202014 w 272832"/>
                <a:gd name="connsiteY5" fmla="*/ 112582 h 225166"/>
                <a:gd name="connsiteX6" fmla="*/ 136643 w 272832"/>
                <a:gd name="connsiteY6" fmla="*/ 56745 h 225166"/>
                <a:gd name="connsiteX7" fmla="*/ 71272 w 272832"/>
                <a:gd name="connsiteY7" fmla="*/ 112582 h 225166"/>
                <a:gd name="connsiteX8" fmla="*/ 136643 w 272832"/>
                <a:gd name="connsiteY8" fmla="*/ 168419 h 225166"/>
                <a:gd name="connsiteX9" fmla="*/ 202014 w 272832"/>
                <a:gd name="connsiteY9" fmla="*/ 112582 h 2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2832" h="225166">
                  <a:moveTo>
                    <a:pt x="0" y="112582"/>
                  </a:moveTo>
                  <a:cubicBezTo>
                    <a:pt x="0" y="42672"/>
                    <a:pt x="52660" y="0"/>
                    <a:pt x="136643" y="0"/>
                  </a:cubicBezTo>
                  <a:cubicBezTo>
                    <a:pt x="220173" y="0"/>
                    <a:pt x="272832" y="42672"/>
                    <a:pt x="272832" y="112582"/>
                  </a:cubicBezTo>
                  <a:cubicBezTo>
                    <a:pt x="272832" y="182037"/>
                    <a:pt x="220173" y="225163"/>
                    <a:pt x="136643" y="225163"/>
                  </a:cubicBezTo>
                  <a:cubicBezTo>
                    <a:pt x="52660" y="225617"/>
                    <a:pt x="0" y="182037"/>
                    <a:pt x="0" y="112582"/>
                  </a:cubicBezTo>
                  <a:close/>
                  <a:moveTo>
                    <a:pt x="202014" y="112582"/>
                  </a:moveTo>
                  <a:cubicBezTo>
                    <a:pt x="202014" y="75811"/>
                    <a:pt x="174776" y="56745"/>
                    <a:pt x="136643" y="56745"/>
                  </a:cubicBezTo>
                  <a:cubicBezTo>
                    <a:pt x="98510" y="56745"/>
                    <a:pt x="71272" y="75357"/>
                    <a:pt x="71272" y="112582"/>
                  </a:cubicBezTo>
                  <a:cubicBezTo>
                    <a:pt x="71272" y="148898"/>
                    <a:pt x="98510" y="168419"/>
                    <a:pt x="136643" y="168419"/>
                  </a:cubicBezTo>
                  <a:cubicBezTo>
                    <a:pt x="174776" y="168419"/>
                    <a:pt x="202014" y="149352"/>
                    <a:pt x="202014" y="112582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6" name="Friform 25">
              <a:extLst>
                <a:ext uri="{FF2B5EF4-FFF2-40B4-BE49-F238E27FC236}">
                  <a16:creationId xmlns:a16="http://schemas.microsoft.com/office/drawing/2014/main" id="{B91FDFA6-5D0C-72DD-28AD-36FCDE4A4CBD}"/>
                </a:ext>
              </a:extLst>
            </p:cNvPr>
            <p:cNvSpPr/>
            <p:nvPr/>
          </p:nvSpPr>
          <p:spPr>
            <a:xfrm>
              <a:off x="4363050" y="1337127"/>
              <a:ext cx="161157" cy="213360"/>
            </a:xfrm>
            <a:custGeom>
              <a:avLst/>
              <a:gdLst>
                <a:gd name="connsiteX0" fmla="*/ 0 w 161157"/>
                <a:gd name="connsiteY0" fmla="*/ 213360 h 213360"/>
                <a:gd name="connsiteX1" fmla="*/ 0 w 161157"/>
                <a:gd name="connsiteY1" fmla="*/ 4994 h 213360"/>
                <a:gd name="connsiteX2" fmla="*/ 73996 w 161157"/>
                <a:gd name="connsiteY2" fmla="*/ 4994 h 213360"/>
                <a:gd name="connsiteX3" fmla="*/ 73996 w 161157"/>
                <a:gd name="connsiteY3" fmla="*/ 43580 h 213360"/>
                <a:gd name="connsiteX4" fmla="*/ 161157 w 161157"/>
                <a:gd name="connsiteY4" fmla="*/ 0 h 213360"/>
                <a:gd name="connsiteX5" fmla="*/ 161157 w 161157"/>
                <a:gd name="connsiteY5" fmla="*/ 61738 h 213360"/>
                <a:gd name="connsiteX6" fmla="*/ 73996 w 161157"/>
                <a:gd name="connsiteY6" fmla="*/ 113036 h 213360"/>
                <a:gd name="connsiteX7" fmla="*/ 73996 w 161157"/>
                <a:gd name="connsiteY7" fmla="*/ 213360 h 213360"/>
                <a:gd name="connsiteX8" fmla="*/ 0 w 161157"/>
                <a:gd name="connsiteY8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7" h="213360">
                  <a:moveTo>
                    <a:pt x="0" y="213360"/>
                  </a:moveTo>
                  <a:lnTo>
                    <a:pt x="0" y="4994"/>
                  </a:lnTo>
                  <a:lnTo>
                    <a:pt x="73996" y="4994"/>
                  </a:lnTo>
                  <a:lnTo>
                    <a:pt x="73996" y="43580"/>
                  </a:lnTo>
                  <a:cubicBezTo>
                    <a:pt x="91247" y="14073"/>
                    <a:pt x="123932" y="0"/>
                    <a:pt x="161157" y="0"/>
                  </a:cubicBezTo>
                  <a:lnTo>
                    <a:pt x="161157" y="61738"/>
                  </a:lnTo>
                  <a:cubicBezTo>
                    <a:pt x="116669" y="61738"/>
                    <a:pt x="84891" y="78535"/>
                    <a:pt x="73996" y="113036"/>
                  </a:cubicBezTo>
                  <a:lnTo>
                    <a:pt x="73996" y="21336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7" name="Friform 26">
              <a:extLst>
                <a:ext uri="{FF2B5EF4-FFF2-40B4-BE49-F238E27FC236}">
                  <a16:creationId xmlns:a16="http://schemas.microsoft.com/office/drawing/2014/main" id="{45AB180C-F846-46CC-38A4-1A6183EFA836}"/>
                </a:ext>
              </a:extLst>
            </p:cNvPr>
            <p:cNvSpPr/>
            <p:nvPr/>
          </p:nvSpPr>
          <p:spPr>
            <a:xfrm>
              <a:off x="4536464" y="1333950"/>
              <a:ext cx="251950" cy="225163"/>
            </a:xfrm>
            <a:custGeom>
              <a:avLst/>
              <a:gdLst>
                <a:gd name="connsiteX0" fmla="*/ 251950 w 251950"/>
                <a:gd name="connsiteY0" fmla="*/ 151168 h 225163"/>
                <a:gd name="connsiteX1" fmla="*/ 131650 w 251950"/>
                <a:gd name="connsiteY1" fmla="*/ 225163 h 225163"/>
                <a:gd name="connsiteX2" fmla="*/ 0 w 251950"/>
                <a:gd name="connsiteY2" fmla="*/ 186577 h 225163"/>
                <a:gd name="connsiteX3" fmla="*/ 32232 w 251950"/>
                <a:gd name="connsiteY3" fmla="*/ 146174 h 225163"/>
                <a:gd name="connsiteX4" fmla="*/ 133920 w 251950"/>
                <a:gd name="connsiteY4" fmla="*/ 174774 h 225163"/>
                <a:gd name="connsiteX5" fmla="*/ 182948 w 251950"/>
                <a:gd name="connsiteY5" fmla="*/ 157977 h 225163"/>
                <a:gd name="connsiteX6" fmla="*/ 126656 w 251950"/>
                <a:gd name="connsiteY6" fmla="*/ 139365 h 225163"/>
                <a:gd name="connsiteX7" fmla="*/ 8625 w 251950"/>
                <a:gd name="connsiteY7" fmla="*/ 71271 h 225163"/>
                <a:gd name="connsiteX8" fmla="*/ 129380 w 251950"/>
                <a:gd name="connsiteY8" fmla="*/ 0 h 225163"/>
                <a:gd name="connsiteX9" fmla="*/ 243325 w 251950"/>
                <a:gd name="connsiteY9" fmla="*/ 28599 h 225163"/>
                <a:gd name="connsiteX10" fmla="*/ 211548 w 251950"/>
                <a:gd name="connsiteY10" fmla="*/ 70818 h 225163"/>
                <a:gd name="connsiteX11" fmla="*/ 127564 w 251950"/>
                <a:gd name="connsiteY11" fmla="*/ 49935 h 225163"/>
                <a:gd name="connsiteX12" fmla="*/ 78082 w 251950"/>
                <a:gd name="connsiteY12" fmla="*/ 66278 h 225163"/>
                <a:gd name="connsiteX13" fmla="*/ 135735 w 251950"/>
                <a:gd name="connsiteY13" fmla="*/ 82620 h 225163"/>
                <a:gd name="connsiteX14" fmla="*/ 251950 w 251950"/>
                <a:gd name="connsiteY14" fmla="*/ 1511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1950" h="225163">
                  <a:moveTo>
                    <a:pt x="251950" y="151168"/>
                  </a:moveTo>
                  <a:cubicBezTo>
                    <a:pt x="251950" y="192024"/>
                    <a:pt x="212909" y="225163"/>
                    <a:pt x="131650" y="225163"/>
                  </a:cubicBezTo>
                  <a:cubicBezTo>
                    <a:pt x="75812" y="225163"/>
                    <a:pt x="29508" y="208367"/>
                    <a:pt x="0" y="186577"/>
                  </a:cubicBezTo>
                  <a:lnTo>
                    <a:pt x="32232" y="146174"/>
                  </a:lnTo>
                  <a:cubicBezTo>
                    <a:pt x="54930" y="162517"/>
                    <a:pt x="89885" y="174774"/>
                    <a:pt x="133920" y="174774"/>
                  </a:cubicBezTo>
                  <a:cubicBezTo>
                    <a:pt x="163427" y="174774"/>
                    <a:pt x="182948" y="170234"/>
                    <a:pt x="182948" y="157977"/>
                  </a:cubicBezTo>
                  <a:cubicBezTo>
                    <a:pt x="182948" y="146174"/>
                    <a:pt x="165243" y="141635"/>
                    <a:pt x="126656" y="139365"/>
                  </a:cubicBezTo>
                  <a:cubicBezTo>
                    <a:pt x="66733" y="135279"/>
                    <a:pt x="8625" y="118483"/>
                    <a:pt x="8625" y="71271"/>
                  </a:cubicBezTo>
                  <a:cubicBezTo>
                    <a:pt x="8625" y="28599"/>
                    <a:pt x="51752" y="0"/>
                    <a:pt x="129380" y="0"/>
                  </a:cubicBezTo>
                  <a:cubicBezTo>
                    <a:pt x="174322" y="0"/>
                    <a:pt x="215633" y="11803"/>
                    <a:pt x="243325" y="28599"/>
                  </a:cubicBezTo>
                  <a:lnTo>
                    <a:pt x="211548" y="70818"/>
                  </a:lnTo>
                  <a:cubicBezTo>
                    <a:pt x="190665" y="58107"/>
                    <a:pt x="162519" y="49935"/>
                    <a:pt x="127564" y="49935"/>
                  </a:cubicBezTo>
                  <a:cubicBezTo>
                    <a:pt x="104412" y="49935"/>
                    <a:pt x="78082" y="53113"/>
                    <a:pt x="78082" y="66278"/>
                  </a:cubicBezTo>
                  <a:cubicBezTo>
                    <a:pt x="78082" y="78535"/>
                    <a:pt x="100326" y="80804"/>
                    <a:pt x="135735" y="82620"/>
                  </a:cubicBezTo>
                  <a:cubicBezTo>
                    <a:pt x="201560" y="85798"/>
                    <a:pt x="251950" y="105318"/>
                    <a:pt x="251950" y="1511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8" name="Friform 27">
              <a:extLst>
                <a:ext uri="{FF2B5EF4-FFF2-40B4-BE49-F238E27FC236}">
                  <a16:creationId xmlns:a16="http://schemas.microsoft.com/office/drawing/2014/main" id="{1E1F39F4-F86A-2526-9CC5-40324A304F24}"/>
                </a:ext>
              </a:extLst>
            </p:cNvPr>
            <p:cNvSpPr/>
            <p:nvPr/>
          </p:nvSpPr>
          <p:spPr>
            <a:xfrm>
              <a:off x="4788869" y="1342121"/>
              <a:ext cx="279641" cy="208366"/>
            </a:xfrm>
            <a:custGeom>
              <a:avLst/>
              <a:gdLst>
                <a:gd name="connsiteX0" fmla="*/ 177954 w 279641"/>
                <a:gd name="connsiteY0" fmla="*/ 208367 h 208366"/>
                <a:gd name="connsiteX1" fmla="*/ 101688 w 279641"/>
                <a:gd name="connsiteY1" fmla="*/ 208367 h 208366"/>
                <a:gd name="connsiteX2" fmla="*/ 0 w 279641"/>
                <a:gd name="connsiteY2" fmla="*/ 0 h 208366"/>
                <a:gd name="connsiteX3" fmla="*/ 77628 w 279641"/>
                <a:gd name="connsiteY3" fmla="*/ 0 h 208366"/>
                <a:gd name="connsiteX4" fmla="*/ 140275 w 279641"/>
                <a:gd name="connsiteY4" fmla="*/ 139819 h 208366"/>
                <a:gd name="connsiteX5" fmla="*/ 202922 w 279641"/>
                <a:gd name="connsiteY5" fmla="*/ 0 h 208366"/>
                <a:gd name="connsiteX6" fmla="*/ 279642 w 279641"/>
                <a:gd name="connsiteY6" fmla="*/ 0 h 208366"/>
                <a:gd name="connsiteX7" fmla="*/ 177954 w 279641"/>
                <a:gd name="connsiteY7" fmla="*/ 208367 h 20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641" h="208366">
                  <a:moveTo>
                    <a:pt x="177954" y="208367"/>
                  </a:moveTo>
                  <a:lnTo>
                    <a:pt x="101688" y="208367"/>
                  </a:lnTo>
                  <a:lnTo>
                    <a:pt x="0" y="0"/>
                  </a:lnTo>
                  <a:lnTo>
                    <a:pt x="77628" y="0"/>
                  </a:lnTo>
                  <a:lnTo>
                    <a:pt x="140275" y="139819"/>
                  </a:lnTo>
                  <a:lnTo>
                    <a:pt x="202922" y="0"/>
                  </a:lnTo>
                  <a:lnTo>
                    <a:pt x="279642" y="0"/>
                  </a:lnTo>
                  <a:lnTo>
                    <a:pt x="177954" y="208367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9" name="Friform 28">
              <a:extLst>
                <a:ext uri="{FF2B5EF4-FFF2-40B4-BE49-F238E27FC236}">
                  <a16:creationId xmlns:a16="http://schemas.microsoft.com/office/drawing/2014/main" id="{7493CBE4-810E-FFE6-E85A-890336306578}"/>
                </a:ext>
              </a:extLst>
            </p:cNvPr>
            <p:cNvSpPr/>
            <p:nvPr/>
          </p:nvSpPr>
          <p:spPr>
            <a:xfrm>
              <a:off x="5068511" y="1333950"/>
              <a:ext cx="264206" cy="224255"/>
            </a:xfrm>
            <a:custGeom>
              <a:avLst/>
              <a:gdLst>
                <a:gd name="connsiteX0" fmla="*/ 255128 w 264206"/>
                <a:gd name="connsiteY0" fmla="*/ 99417 h 224255"/>
                <a:gd name="connsiteX1" fmla="*/ 255128 w 264206"/>
                <a:gd name="connsiteY1" fmla="*/ 177044 h 224255"/>
                <a:gd name="connsiteX2" fmla="*/ 264207 w 264206"/>
                <a:gd name="connsiteY2" fmla="*/ 216538 h 224255"/>
                <a:gd name="connsiteX3" fmla="*/ 188849 w 264206"/>
                <a:gd name="connsiteY3" fmla="*/ 216538 h 224255"/>
                <a:gd name="connsiteX4" fmla="*/ 181586 w 264206"/>
                <a:gd name="connsiteY4" fmla="*/ 195202 h 224255"/>
                <a:gd name="connsiteX5" fmla="*/ 181586 w 264206"/>
                <a:gd name="connsiteY5" fmla="*/ 194748 h 224255"/>
                <a:gd name="connsiteX6" fmla="*/ 99872 w 264206"/>
                <a:gd name="connsiteY6" fmla="*/ 224255 h 224255"/>
                <a:gd name="connsiteX7" fmla="*/ 0 w 264206"/>
                <a:gd name="connsiteY7" fmla="*/ 153438 h 224255"/>
                <a:gd name="connsiteX8" fmla="*/ 99872 w 264206"/>
                <a:gd name="connsiteY8" fmla="*/ 82620 h 224255"/>
                <a:gd name="connsiteX9" fmla="*/ 181586 w 264206"/>
                <a:gd name="connsiteY9" fmla="*/ 112128 h 224255"/>
                <a:gd name="connsiteX10" fmla="*/ 181586 w 264206"/>
                <a:gd name="connsiteY10" fmla="*/ 98509 h 224255"/>
                <a:gd name="connsiteX11" fmla="*/ 112583 w 264206"/>
                <a:gd name="connsiteY11" fmla="*/ 51751 h 224255"/>
                <a:gd name="connsiteX12" fmla="*/ 37679 w 264206"/>
                <a:gd name="connsiteY12" fmla="*/ 68094 h 224255"/>
                <a:gd name="connsiteX13" fmla="*/ 20882 w 264206"/>
                <a:gd name="connsiteY13" fmla="*/ 21336 h 224255"/>
                <a:gd name="connsiteX14" fmla="*/ 128018 w 264206"/>
                <a:gd name="connsiteY14" fmla="*/ 0 h 224255"/>
                <a:gd name="connsiteX15" fmla="*/ 255128 w 264206"/>
                <a:gd name="connsiteY15" fmla="*/ 99417 h 224255"/>
                <a:gd name="connsiteX16" fmla="*/ 182948 w 264206"/>
                <a:gd name="connsiteY16" fmla="*/ 151168 h 224255"/>
                <a:gd name="connsiteX17" fmla="*/ 120754 w 264206"/>
                <a:gd name="connsiteY17" fmla="*/ 126200 h 224255"/>
                <a:gd name="connsiteX18" fmla="*/ 71727 w 264206"/>
                <a:gd name="connsiteY18" fmla="*/ 153438 h 224255"/>
                <a:gd name="connsiteX19" fmla="*/ 120754 w 264206"/>
                <a:gd name="connsiteY19" fmla="*/ 180675 h 224255"/>
                <a:gd name="connsiteX20" fmla="*/ 182948 w 264206"/>
                <a:gd name="connsiteY20" fmla="*/ 155254 h 224255"/>
                <a:gd name="connsiteX21" fmla="*/ 182948 w 264206"/>
                <a:gd name="connsiteY21" fmla="*/ 151168 h 22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4206" h="224255">
                  <a:moveTo>
                    <a:pt x="255128" y="99417"/>
                  </a:moveTo>
                  <a:lnTo>
                    <a:pt x="255128" y="177044"/>
                  </a:lnTo>
                  <a:cubicBezTo>
                    <a:pt x="255128" y="192024"/>
                    <a:pt x="257852" y="204281"/>
                    <a:pt x="264207" y="216538"/>
                  </a:cubicBezTo>
                  <a:lnTo>
                    <a:pt x="188849" y="216538"/>
                  </a:lnTo>
                  <a:cubicBezTo>
                    <a:pt x="184763" y="210183"/>
                    <a:pt x="181586" y="202465"/>
                    <a:pt x="181586" y="195202"/>
                  </a:cubicBezTo>
                  <a:lnTo>
                    <a:pt x="181586" y="194748"/>
                  </a:lnTo>
                  <a:cubicBezTo>
                    <a:pt x="165697" y="211091"/>
                    <a:pt x="136643" y="224255"/>
                    <a:pt x="99872" y="224255"/>
                  </a:cubicBezTo>
                  <a:cubicBezTo>
                    <a:pt x="55838" y="224255"/>
                    <a:pt x="0" y="207005"/>
                    <a:pt x="0" y="153438"/>
                  </a:cubicBezTo>
                  <a:cubicBezTo>
                    <a:pt x="0" y="99871"/>
                    <a:pt x="55838" y="82620"/>
                    <a:pt x="99872" y="82620"/>
                  </a:cubicBezTo>
                  <a:cubicBezTo>
                    <a:pt x="136643" y="82620"/>
                    <a:pt x="165697" y="95331"/>
                    <a:pt x="181586" y="112128"/>
                  </a:cubicBezTo>
                  <a:lnTo>
                    <a:pt x="181586" y="98509"/>
                  </a:lnTo>
                  <a:cubicBezTo>
                    <a:pt x="181586" y="66732"/>
                    <a:pt x="158434" y="51751"/>
                    <a:pt x="112583" y="51751"/>
                  </a:cubicBezTo>
                  <a:cubicBezTo>
                    <a:pt x="87615" y="51751"/>
                    <a:pt x="63555" y="54929"/>
                    <a:pt x="37679" y="68094"/>
                  </a:cubicBezTo>
                  <a:lnTo>
                    <a:pt x="20882" y="21336"/>
                  </a:lnTo>
                  <a:cubicBezTo>
                    <a:pt x="49028" y="7717"/>
                    <a:pt x="91701" y="0"/>
                    <a:pt x="128018" y="0"/>
                  </a:cubicBezTo>
                  <a:cubicBezTo>
                    <a:pt x="207461" y="0"/>
                    <a:pt x="255128" y="35409"/>
                    <a:pt x="255128" y="99417"/>
                  </a:cubicBezTo>
                  <a:close/>
                  <a:moveTo>
                    <a:pt x="182948" y="151168"/>
                  </a:moveTo>
                  <a:cubicBezTo>
                    <a:pt x="168874" y="131194"/>
                    <a:pt x="142545" y="126200"/>
                    <a:pt x="120754" y="126200"/>
                  </a:cubicBezTo>
                  <a:cubicBezTo>
                    <a:pt x="99872" y="126200"/>
                    <a:pt x="71727" y="131648"/>
                    <a:pt x="71727" y="153438"/>
                  </a:cubicBezTo>
                  <a:cubicBezTo>
                    <a:pt x="71727" y="175228"/>
                    <a:pt x="99872" y="180675"/>
                    <a:pt x="120754" y="180675"/>
                  </a:cubicBezTo>
                  <a:cubicBezTo>
                    <a:pt x="142091" y="180675"/>
                    <a:pt x="168421" y="175228"/>
                    <a:pt x="182948" y="155254"/>
                  </a:cubicBezTo>
                  <a:lnTo>
                    <a:pt x="182948" y="15116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30" name="Friform 29">
              <a:extLst>
                <a:ext uri="{FF2B5EF4-FFF2-40B4-BE49-F238E27FC236}">
                  <a16:creationId xmlns:a16="http://schemas.microsoft.com/office/drawing/2014/main" id="{D128E6E3-957A-1C48-A542-6F3E1ECB39CE}"/>
                </a:ext>
              </a:extLst>
            </p:cNvPr>
            <p:cNvSpPr/>
            <p:nvPr/>
          </p:nvSpPr>
          <p:spPr>
            <a:xfrm>
              <a:off x="5374483" y="1337127"/>
              <a:ext cx="161157" cy="213360"/>
            </a:xfrm>
            <a:custGeom>
              <a:avLst/>
              <a:gdLst>
                <a:gd name="connsiteX0" fmla="*/ 0 w 161157"/>
                <a:gd name="connsiteY0" fmla="*/ 213360 h 213360"/>
                <a:gd name="connsiteX1" fmla="*/ 0 w 161157"/>
                <a:gd name="connsiteY1" fmla="*/ 4994 h 213360"/>
                <a:gd name="connsiteX2" fmla="*/ 73996 w 161157"/>
                <a:gd name="connsiteY2" fmla="*/ 4994 h 213360"/>
                <a:gd name="connsiteX3" fmla="*/ 73996 w 161157"/>
                <a:gd name="connsiteY3" fmla="*/ 43580 h 213360"/>
                <a:gd name="connsiteX4" fmla="*/ 161157 w 161157"/>
                <a:gd name="connsiteY4" fmla="*/ 0 h 213360"/>
                <a:gd name="connsiteX5" fmla="*/ 161157 w 161157"/>
                <a:gd name="connsiteY5" fmla="*/ 61738 h 213360"/>
                <a:gd name="connsiteX6" fmla="*/ 73996 w 161157"/>
                <a:gd name="connsiteY6" fmla="*/ 113036 h 213360"/>
                <a:gd name="connsiteX7" fmla="*/ 73996 w 161157"/>
                <a:gd name="connsiteY7" fmla="*/ 213360 h 213360"/>
                <a:gd name="connsiteX8" fmla="*/ 0 w 161157"/>
                <a:gd name="connsiteY8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7" h="213360">
                  <a:moveTo>
                    <a:pt x="0" y="213360"/>
                  </a:moveTo>
                  <a:lnTo>
                    <a:pt x="0" y="4994"/>
                  </a:lnTo>
                  <a:lnTo>
                    <a:pt x="73996" y="4994"/>
                  </a:lnTo>
                  <a:lnTo>
                    <a:pt x="73996" y="43580"/>
                  </a:lnTo>
                  <a:cubicBezTo>
                    <a:pt x="91247" y="14073"/>
                    <a:pt x="123932" y="0"/>
                    <a:pt x="161157" y="0"/>
                  </a:cubicBezTo>
                  <a:lnTo>
                    <a:pt x="161157" y="61738"/>
                  </a:lnTo>
                  <a:cubicBezTo>
                    <a:pt x="116669" y="61738"/>
                    <a:pt x="84891" y="78535"/>
                    <a:pt x="73996" y="113036"/>
                  </a:cubicBezTo>
                  <a:lnTo>
                    <a:pt x="73996" y="21336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31" name="Friform 30">
              <a:extLst>
                <a:ext uri="{FF2B5EF4-FFF2-40B4-BE49-F238E27FC236}">
                  <a16:creationId xmlns:a16="http://schemas.microsoft.com/office/drawing/2014/main" id="{2BA19C07-0ED1-1730-3E50-D014B2F92515}"/>
                </a:ext>
              </a:extLst>
            </p:cNvPr>
            <p:cNvSpPr/>
            <p:nvPr/>
          </p:nvSpPr>
          <p:spPr>
            <a:xfrm>
              <a:off x="5568779" y="1272211"/>
              <a:ext cx="74450" cy="278276"/>
            </a:xfrm>
            <a:custGeom>
              <a:avLst/>
              <a:gdLst>
                <a:gd name="connsiteX0" fmla="*/ 0 w 74450"/>
                <a:gd name="connsiteY0" fmla="*/ 278276 h 278276"/>
                <a:gd name="connsiteX1" fmla="*/ 0 w 74450"/>
                <a:gd name="connsiteY1" fmla="*/ 0 h 278276"/>
                <a:gd name="connsiteX2" fmla="*/ 74450 w 74450"/>
                <a:gd name="connsiteY2" fmla="*/ 0 h 278276"/>
                <a:gd name="connsiteX3" fmla="*/ 74450 w 74450"/>
                <a:gd name="connsiteY3" fmla="*/ 278276 h 278276"/>
                <a:gd name="connsiteX4" fmla="*/ 0 w 74450"/>
                <a:gd name="connsiteY4" fmla="*/ 278276 h 2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50" h="278276">
                  <a:moveTo>
                    <a:pt x="0" y="278276"/>
                  </a:moveTo>
                  <a:lnTo>
                    <a:pt x="0" y="0"/>
                  </a:lnTo>
                  <a:lnTo>
                    <a:pt x="74450" y="0"/>
                  </a:lnTo>
                  <a:lnTo>
                    <a:pt x="74450" y="278276"/>
                  </a:lnTo>
                  <a:lnTo>
                    <a:pt x="0" y="278276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32" name="Friform 31">
              <a:extLst>
                <a:ext uri="{FF2B5EF4-FFF2-40B4-BE49-F238E27FC236}">
                  <a16:creationId xmlns:a16="http://schemas.microsoft.com/office/drawing/2014/main" id="{28333D68-C25C-5332-24A3-6D52BC64A0EF}"/>
                </a:ext>
              </a:extLst>
            </p:cNvPr>
            <p:cNvSpPr/>
            <p:nvPr/>
          </p:nvSpPr>
          <p:spPr>
            <a:xfrm>
              <a:off x="5690442" y="1251329"/>
              <a:ext cx="85345" cy="299158"/>
            </a:xfrm>
            <a:custGeom>
              <a:avLst/>
              <a:gdLst>
                <a:gd name="connsiteX0" fmla="*/ 0 w 85345"/>
                <a:gd name="connsiteY0" fmla="*/ 34955 h 299158"/>
                <a:gd name="connsiteX1" fmla="*/ 42673 w 85345"/>
                <a:gd name="connsiteY1" fmla="*/ 0 h 299158"/>
                <a:gd name="connsiteX2" fmla="*/ 85346 w 85345"/>
                <a:gd name="connsiteY2" fmla="*/ 34955 h 299158"/>
                <a:gd name="connsiteX3" fmla="*/ 42673 w 85345"/>
                <a:gd name="connsiteY3" fmla="*/ 69910 h 299158"/>
                <a:gd name="connsiteX4" fmla="*/ 0 w 85345"/>
                <a:gd name="connsiteY4" fmla="*/ 34955 h 299158"/>
                <a:gd name="connsiteX5" fmla="*/ 80806 w 85345"/>
                <a:gd name="connsiteY5" fmla="*/ 299158 h 299158"/>
                <a:gd name="connsiteX6" fmla="*/ 6356 w 85345"/>
                <a:gd name="connsiteY6" fmla="*/ 299158 h 299158"/>
                <a:gd name="connsiteX7" fmla="*/ 6356 w 85345"/>
                <a:gd name="connsiteY7" fmla="*/ 90792 h 299158"/>
                <a:gd name="connsiteX8" fmla="*/ 80806 w 85345"/>
                <a:gd name="connsiteY8" fmla="*/ 90792 h 299158"/>
                <a:gd name="connsiteX9" fmla="*/ 80806 w 85345"/>
                <a:gd name="connsiteY9" fmla="*/ 299158 h 29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345" h="299158">
                  <a:moveTo>
                    <a:pt x="0" y="34955"/>
                  </a:moveTo>
                  <a:cubicBezTo>
                    <a:pt x="0" y="14073"/>
                    <a:pt x="17705" y="0"/>
                    <a:pt x="42673" y="0"/>
                  </a:cubicBezTo>
                  <a:cubicBezTo>
                    <a:pt x="67641" y="0"/>
                    <a:pt x="85346" y="14073"/>
                    <a:pt x="85346" y="34955"/>
                  </a:cubicBezTo>
                  <a:cubicBezTo>
                    <a:pt x="85346" y="55837"/>
                    <a:pt x="67641" y="69910"/>
                    <a:pt x="42673" y="69910"/>
                  </a:cubicBezTo>
                  <a:cubicBezTo>
                    <a:pt x="17705" y="69910"/>
                    <a:pt x="0" y="55837"/>
                    <a:pt x="0" y="34955"/>
                  </a:cubicBezTo>
                  <a:close/>
                  <a:moveTo>
                    <a:pt x="80806" y="299158"/>
                  </a:moveTo>
                  <a:lnTo>
                    <a:pt x="6356" y="299158"/>
                  </a:lnTo>
                  <a:lnTo>
                    <a:pt x="6356" y="90792"/>
                  </a:lnTo>
                  <a:lnTo>
                    <a:pt x="80806" y="90792"/>
                  </a:lnTo>
                  <a:lnTo>
                    <a:pt x="80806" y="29915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33" name="Friform 32">
              <a:extLst>
                <a:ext uri="{FF2B5EF4-FFF2-40B4-BE49-F238E27FC236}">
                  <a16:creationId xmlns:a16="http://schemas.microsoft.com/office/drawing/2014/main" id="{43471CE9-5392-23E9-DCC5-50FDF2A368E8}"/>
                </a:ext>
              </a:extLst>
            </p:cNvPr>
            <p:cNvSpPr/>
            <p:nvPr/>
          </p:nvSpPr>
          <p:spPr>
            <a:xfrm>
              <a:off x="5810288" y="1334857"/>
              <a:ext cx="271016" cy="297796"/>
            </a:xfrm>
            <a:custGeom>
              <a:avLst/>
              <a:gdLst>
                <a:gd name="connsiteX0" fmla="*/ 271016 w 271016"/>
                <a:gd name="connsiteY0" fmla="*/ 178406 h 297796"/>
                <a:gd name="connsiteX1" fmla="*/ 132104 w 271016"/>
                <a:gd name="connsiteY1" fmla="*/ 297797 h 297796"/>
                <a:gd name="connsiteX2" fmla="*/ 20428 w 271016"/>
                <a:gd name="connsiteY2" fmla="*/ 273737 h 297796"/>
                <a:gd name="connsiteX3" fmla="*/ 39949 w 271016"/>
                <a:gd name="connsiteY3" fmla="*/ 224709 h 297796"/>
                <a:gd name="connsiteX4" fmla="*/ 123478 w 271016"/>
                <a:gd name="connsiteY4" fmla="*/ 244684 h 297796"/>
                <a:gd name="connsiteX5" fmla="*/ 196566 w 271016"/>
                <a:gd name="connsiteY5" fmla="*/ 192024 h 297796"/>
                <a:gd name="connsiteX6" fmla="*/ 196566 w 271016"/>
                <a:gd name="connsiteY6" fmla="*/ 175682 h 297796"/>
                <a:gd name="connsiteX7" fmla="*/ 110313 w 271016"/>
                <a:gd name="connsiteY7" fmla="*/ 213814 h 297796"/>
                <a:gd name="connsiteX8" fmla="*/ 0 w 271016"/>
                <a:gd name="connsiteY8" fmla="*/ 107134 h 297796"/>
                <a:gd name="connsiteX9" fmla="*/ 110313 w 271016"/>
                <a:gd name="connsiteY9" fmla="*/ 0 h 297796"/>
                <a:gd name="connsiteX10" fmla="*/ 196566 w 271016"/>
                <a:gd name="connsiteY10" fmla="*/ 38133 h 297796"/>
                <a:gd name="connsiteX11" fmla="*/ 196566 w 271016"/>
                <a:gd name="connsiteY11" fmla="*/ 7717 h 297796"/>
                <a:gd name="connsiteX12" fmla="*/ 271016 w 271016"/>
                <a:gd name="connsiteY12" fmla="*/ 7717 h 297796"/>
                <a:gd name="connsiteX13" fmla="*/ 271016 w 271016"/>
                <a:gd name="connsiteY13" fmla="*/ 178406 h 297796"/>
                <a:gd name="connsiteX14" fmla="*/ 197021 w 271016"/>
                <a:gd name="connsiteY14" fmla="*/ 126200 h 297796"/>
                <a:gd name="connsiteX15" fmla="*/ 197021 w 271016"/>
                <a:gd name="connsiteY15" fmla="*/ 87160 h 297796"/>
                <a:gd name="connsiteX16" fmla="*/ 131650 w 271016"/>
                <a:gd name="connsiteY16" fmla="*/ 53567 h 297796"/>
                <a:gd name="connsiteX17" fmla="*/ 71726 w 271016"/>
                <a:gd name="connsiteY17" fmla="*/ 106680 h 297796"/>
                <a:gd name="connsiteX18" fmla="*/ 131650 w 271016"/>
                <a:gd name="connsiteY18" fmla="*/ 159793 h 297796"/>
                <a:gd name="connsiteX19" fmla="*/ 197021 w 271016"/>
                <a:gd name="connsiteY19" fmla="*/ 126200 h 29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1016" h="297796">
                  <a:moveTo>
                    <a:pt x="271016" y="178406"/>
                  </a:moveTo>
                  <a:cubicBezTo>
                    <a:pt x="271016" y="269651"/>
                    <a:pt x="197928" y="297797"/>
                    <a:pt x="132104" y="297797"/>
                  </a:cubicBezTo>
                  <a:cubicBezTo>
                    <a:pt x="93970" y="297797"/>
                    <a:pt x="46758" y="288263"/>
                    <a:pt x="20428" y="273737"/>
                  </a:cubicBezTo>
                  <a:lnTo>
                    <a:pt x="39949" y="224709"/>
                  </a:lnTo>
                  <a:cubicBezTo>
                    <a:pt x="57653" y="235604"/>
                    <a:pt x="89431" y="244684"/>
                    <a:pt x="123478" y="244684"/>
                  </a:cubicBezTo>
                  <a:cubicBezTo>
                    <a:pt x="173414" y="244684"/>
                    <a:pt x="196566" y="225163"/>
                    <a:pt x="196566" y="192024"/>
                  </a:cubicBezTo>
                  <a:lnTo>
                    <a:pt x="196566" y="175682"/>
                  </a:lnTo>
                  <a:cubicBezTo>
                    <a:pt x="177046" y="201104"/>
                    <a:pt x="144815" y="213814"/>
                    <a:pt x="110313" y="213814"/>
                  </a:cubicBezTo>
                  <a:cubicBezTo>
                    <a:pt x="43580" y="213814"/>
                    <a:pt x="0" y="173412"/>
                    <a:pt x="0" y="107134"/>
                  </a:cubicBezTo>
                  <a:cubicBezTo>
                    <a:pt x="0" y="40402"/>
                    <a:pt x="43580" y="0"/>
                    <a:pt x="110313" y="0"/>
                  </a:cubicBezTo>
                  <a:cubicBezTo>
                    <a:pt x="146176" y="0"/>
                    <a:pt x="177046" y="12257"/>
                    <a:pt x="196566" y="38133"/>
                  </a:cubicBezTo>
                  <a:lnTo>
                    <a:pt x="196566" y="7717"/>
                  </a:lnTo>
                  <a:lnTo>
                    <a:pt x="271016" y="7717"/>
                  </a:lnTo>
                  <a:lnTo>
                    <a:pt x="271016" y="178406"/>
                  </a:lnTo>
                  <a:close/>
                  <a:moveTo>
                    <a:pt x="197021" y="126200"/>
                  </a:moveTo>
                  <a:lnTo>
                    <a:pt x="197021" y="87160"/>
                  </a:lnTo>
                  <a:cubicBezTo>
                    <a:pt x="179770" y="63554"/>
                    <a:pt x="157979" y="53567"/>
                    <a:pt x="131650" y="53567"/>
                  </a:cubicBezTo>
                  <a:cubicBezTo>
                    <a:pt x="92609" y="53567"/>
                    <a:pt x="71726" y="73995"/>
                    <a:pt x="71726" y="106680"/>
                  </a:cubicBezTo>
                  <a:cubicBezTo>
                    <a:pt x="71726" y="138911"/>
                    <a:pt x="92609" y="159793"/>
                    <a:pt x="131650" y="159793"/>
                  </a:cubicBezTo>
                  <a:cubicBezTo>
                    <a:pt x="157979" y="159793"/>
                    <a:pt x="179770" y="149352"/>
                    <a:pt x="197021" y="126200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34" name="Friform 33">
              <a:extLst>
                <a:ext uri="{FF2B5EF4-FFF2-40B4-BE49-F238E27FC236}">
                  <a16:creationId xmlns:a16="http://schemas.microsoft.com/office/drawing/2014/main" id="{DAF581CD-FFF9-313B-830F-B45ED864F00A}"/>
                </a:ext>
              </a:extLst>
            </p:cNvPr>
            <p:cNvSpPr/>
            <p:nvPr/>
          </p:nvSpPr>
          <p:spPr>
            <a:xfrm>
              <a:off x="6232021" y="1272665"/>
              <a:ext cx="252857" cy="278276"/>
            </a:xfrm>
            <a:custGeom>
              <a:avLst/>
              <a:gdLst>
                <a:gd name="connsiteX0" fmla="*/ 252858 w 252857"/>
                <a:gd name="connsiteY0" fmla="*/ 155254 h 278276"/>
                <a:gd name="connsiteX1" fmla="*/ 252858 w 252857"/>
                <a:gd name="connsiteY1" fmla="*/ 277822 h 278276"/>
                <a:gd name="connsiteX2" fmla="*/ 178861 w 252857"/>
                <a:gd name="connsiteY2" fmla="*/ 277822 h 278276"/>
                <a:gd name="connsiteX3" fmla="*/ 178861 w 252857"/>
                <a:gd name="connsiteY3" fmla="*/ 160247 h 278276"/>
                <a:gd name="connsiteX4" fmla="*/ 135281 w 252857"/>
                <a:gd name="connsiteY4" fmla="*/ 117575 h 278276"/>
                <a:gd name="connsiteX5" fmla="*/ 73996 w 252857"/>
                <a:gd name="connsiteY5" fmla="*/ 154800 h 278276"/>
                <a:gd name="connsiteX6" fmla="*/ 73996 w 252857"/>
                <a:gd name="connsiteY6" fmla="*/ 278276 h 278276"/>
                <a:gd name="connsiteX7" fmla="*/ 0 w 252857"/>
                <a:gd name="connsiteY7" fmla="*/ 278276 h 278276"/>
                <a:gd name="connsiteX8" fmla="*/ 0 w 252857"/>
                <a:gd name="connsiteY8" fmla="*/ 69910 h 278276"/>
                <a:gd name="connsiteX9" fmla="*/ 0 w 252857"/>
                <a:gd name="connsiteY9" fmla="*/ 0 h 278276"/>
                <a:gd name="connsiteX10" fmla="*/ 73996 w 252857"/>
                <a:gd name="connsiteY10" fmla="*/ 0 h 278276"/>
                <a:gd name="connsiteX11" fmla="*/ 73996 w 252857"/>
                <a:gd name="connsiteY11" fmla="*/ 74449 h 278276"/>
                <a:gd name="connsiteX12" fmla="*/ 73996 w 252857"/>
                <a:gd name="connsiteY12" fmla="*/ 103048 h 278276"/>
                <a:gd name="connsiteX13" fmla="*/ 159795 w 252857"/>
                <a:gd name="connsiteY13" fmla="*/ 62646 h 278276"/>
                <a:gd name="connsiteX14" fmla="*/ 252858 w 252857"/>
                <a:gd name="connsiteY14" fmla="*/ 155254 h 2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2857" h="278276">
                  <a:moveTo>
                    <a:pt x="252858" y="155254"/>
                  </a:moveTo>
                  <a:lnTo>
                    <a:pt x="252858" y="277822"/>
                  </a:lnTo>
                  <a:lnTo>
                    <a:pt x="178861" y="277822"/>
                  </a:lnTo>
                  <a:lnTo>
                    <a:pt x="178861" y="160247"/>
                  </a:lnTo>
                  <a:cubicBezTo>
                    <a:pt x="178861" y="133010"/>
                    <a:pt x="163427" y="117575"/>
                    <a:pt x="135281" y="117575"/>
                  </a:cubicBezTo>
                  <a:cubicBezTo>
                    <a:pt x="110767" y="117575"/>
                    <a:pt x="89885" y="129378"/>
                    <a:pt x="73996" y="154800"/>
                  </a:cubicBezTo>
                  <a:lnTo>
                    <a:pt x="73996" y="278276"/>
                  </a:lnTo>
                  <a:lnTo>
                    <a:pt x="0" y="278276"/>
                  </a:lnTo>
                  <a:lnTo>
                    <a:pt x="0" y="69910"/>
                  </a:lnTo>
                  <a:lnTo>
                    <a:pt x="0" y="0"/>
                  </a:lnTo>
                  <a:lnTo>
                    <a:pt x="73996" y="0"/>
                  </a:lnTo>
                  <a:lnTo>
                    <a:pt x="73996" y="74449"/>
                  </a:lnTo>
                  <a:lnTo>
                    <a:pt x="73996" y="103048"/>
                  </a:lnTo>
                  <a:cubicBezTo>
                    <a:pt x="91701" y="77173"/>
                    <a:pt x="122570" y="62646"/>
                    <a:pt x="159795" y="62646"/>
                  </a:cubicBezTo>
                  <a:cubicBezTo>
                    <a:pt x="220173" y="61738"/>
                    <a:pt x="252858" y="100779"/>
                    <a:pt x="252858" y="155254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35" name="Friform 34">
              <a:extLst>
                <a:ext uri="{FF2B5EF4-FFF2-40B4-BE49-F238E27FC236}">
                  <a16:creationId xmlns:a16="http://schemas.microsoft.com/office/drawing/2014/main" id="{8E387B94-84AF-5E9C-279D-F1AC74756E75}"/>
                </a:ext>
              </a:extLst>
            </p:cNvPr>
            <p:cNvSpPr/>
            <p:nvPr/>
          </p:nvSpPr>
          <p:spPr>
            <a:xfrm>
              <a:off x="6518927" y="1333950"/>
              <a:ext cx="264206" cy="224255"/>
            </a:xfrm>
            <a:custGeom>
              <a:avLst/>
              <a:gdLst>
                <a:gd name="connsiteX0" fmla="*/ 255128 w 264206"/>
                <a:gd name="connsiteY0" fmla="*/ 99417 h 224255"/>
                <a:gd name="connsiteX1" fmla="*/ 255128 w 264206"/>
                <a:gd name="connsiteY1" fmla="*/ 177044 h 224255"/>
                <a:gd name="connsiteX2" fmla="*/ 264207 w 264206"/>
                <a:gd name="connsiteY2" fmla="*/ 216538 h 224255"/>
                <a:gd name="connsiteX3" fmla="*/ 188849 w 264206"/>
                <a:gd name="connsiteY3" fmla="*/ 216538 h 224255"/>
                <a:gd name="connsiteX4" fmla="*/ 181586 w 264206"/>
                <a:gd name="connsiteY4" fmla="*/ 195202 h 224255"/>
                <a:gd name="connsiteX5" fmla="*/ 181586 w 264206"/>
                <a:gd name="connsiteY5" fmla="*/ 194748 h 224255"/>
                <a:gd name="connsiteX6" fmla="*/ 99872 w 264206"/>
                <a:gd name="connsiteY6" fmla="*/ 224255 h 224255"/>
                <a:gd name="connsiteX7" fmla="*/ 0 w 264206"/>
                <a:gd name="connsiteY7" fmla="*/ 153438 h 224255"/>
                <a:gd name="connsiteX8" fmla="*/ 99872 w 264206"/>
                <a:gd name="connsiteY8" fmla="*/ 82620 h 224255"/>
                <a:gd name="connsiteX9" fmla="*/ 181586 w 264206"/>
                <a:gd name="connsiteY9" fmla="*/ 112128 h 224255"/>
                <a:gd name="connsiteX10" fmla="*/ 181586 w 264206"/>
                <a:gd name="connsiteY10" fmla="*/ 98509 h 224255"/>
                <a:gd name="connsiteX11" fmla="*/ 112583 w 264206"/>
                <a:gd name="connsiteY11" fmla="*/ 51751 h 224255"/>
                <a:gd name="connsiteX12" fmla="*/ 37679 w 264206"/>
                <a:gd name="connsiteY12" fmla="*/ 68094 h 224255"/>
                <a:gd name="connsiteX13" fmla="*/ 20882 w 264206"/>
                <a:gd name="connsiteY13" fmla="*/ 21336 h 224255"/>
                <a:gd name="connsiteX14" fmla="*/ 128018 w 264206"/>
                <a:gd name="connsiteY14" fmla="*/ 0 h 224255"/>
                <a:gd name="connsiteX15" fmla="*/ 255128 w 264206"/>
                <a:gd name="connsiteY15" fmla="*/ 99417 h 224255"/>
                <a:gd name="connsiteX16" fmla="*/ 182948 w 264206"/>
                <a:gd name="connsiteY16" fmla="*/ 151168 h 224255"/>
                <a:gd name="connsiteX17" fmla="*/ 120754 w 264206"/>
                <a:gd name="connsiteY17" fmla="*/ 126200 h 224255"/>
                <a:gd name="connsiteX18" fmla="*/ 71727 w 264206"/>
                <a:gd name="connsiteY18" fmla="*/ 153438 h 224255"/>
                <a:gd name="connsiteX19" fmla="*/ 120754 w 264206"/>
                <a:gd name="connsiteY19" fmla="*/ 180675 h 224255"/>
                <a:gd name="connsiteX20" fmla="*/ 182948 w 264206"/>
                <a:gd name="connsiteY20" fmla="*/ 155254 h 224255"/>
                <a:gd name="connsiteX21" fmla="*/ 182948 w 264206"/>
                <a:gd name="connsiteY21" fmla="*/ 151168 h 22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4206" h="224255">
                  <a:moveTo>
                    <a:pt x="255128" y="99417"/>
                  </a:moveTo>
                  <a:lnTo>
                    <a:pt x="255128" y="177044"/>
                  </a:lnTo>
                  <a:cubicBezTo>
                    <a:pt x="255128" y="192024"/>
                    <a:pt x="257852" y="204281"/>
                    <a:pt x="264207" y="216538"/>
                  </a:cubicBezTo>
                  <a:lnTo>
                    <a:pt x="188849" y="216538"/>
                  </a:lnTo>
                  <a:cubicBezTo>
                    <a:pt x="184763" y="210183"/>
                    <a:pt x="181586" y="202465"/>
                    <a:pt x="181586" y="195202"/>
                  </a:cubicBezTo>
                  <a:lnTo>
                    <a:pt x="181586" y="194748"/>
                  </a:lnTo>
                  <a:cubicBezTo>
                    <a:pt x="165697" y="211091"/>
                    <a:pt x="136643" y="224255"/>
                    <a:pt x="99872" y="224255"/>
                  </a:cubicBezTo>
                  <a:cubicBezTo>
                    <a:pt x="55838" y="224255"/>
                    <a:pt x="0" y="207005"/>
                    <a:pt x="0" y="153438"/>
                  </a:cubicBezTo>
                  <a:cubicBezTo>
                    <a:pt x="0" y="99871"/>
                    <a:pt x="55838" y="82620"/>
                    <a:pt x="99872" y="82620"/>
                  </a:cubicBezTo>
                  <a:cubicBezTo>
                    <a:pt x="136643" y="82620"/>
                    <a:pt x="165697" y="95331"/>
                    <a:pt x="181586" y="112128"/>
                  </a:cubicBezTo>
                  <a:lnTo>
                    <a:pt x="181586" y="98509"/>
                  </a:lnTo>
                  <a:cubicBezTo>
                    <a:pt x="181586" y="66732"/>
                    <a:pt x="158434" y="51751"/>
                    <a:pt x="112583" y="51751"/>
                  </a:cubicBezTo>
                  <a:cubicBezTo>
                    <a:pt x="87615" y="51751"/>
                    <a:pt x="63555" y="54929"/>
                    <a:pt x="37679" y="68094"/>
                  </a:cubicBezTo>
                  <a:lnTo>
                    <a:pt x="20882" y="21336"/>
                  </a:lnTo>
                  <a:cubicBezTo>
                    <a:pt x="49028" y="7717"/>
                    <a:pt x="91701" y="0"/>
                    <a:pt x="128018" y="0"/>
                  </a:cubicBezTo>
                  <a:cubicBezTo>
                    <a:pt x="207461" y="0"/>
                    <a:pt x="255128" y="35409"/>
                    <a:pt x="255128" y="99417"/>
                  </a:cubicBezTo>
                  <a:close/>
                  <a:moveTo>
                    <a:pt x="182948" y="151168"/>
                  </a:moveTo>
                  <a:cubicBezTo>
                    <a:pt x="168874" y="131194"/>
                    <a:pt x="142545" y="126200"/>
                    <a:pt x="120754" y="126200"/>
                  </a:cubicBezTo>
                  <a:cubicBezTo>
                    <a:pt x="99872" y="126200"/>
                    <a:pt x="71727" y="131648"/>
                    <a:pt x="71727" y="153438"/>
                  </a:cubicBezTo>
                  <a:cubicBezTo>
                    <a:pt x="71727" y="175228"/>
                    <a:pt x="99872" y="180675"/>
                    <a:pt x="120754" y="180675"/>
                  </a:cubicBezTo>
                  <a:cubicBezTo>
                    <a:pt x="142091" y="180675"/>
                    <a:pt x="168421" y="175228"/>
                    <a:pt x="182948" y="155254"/>
                  </a:cubicBezTo>
                  <a:lnTo>
                    <a:pt x="182948" y="15116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36" name="Friform 35">
              <a:extLst>
                <a:ext uri="{FF2B5EF4-FFF2-40B4-BE49-F238E27FC236}">
                  <a16:creationId xmlns:a16="http://schemas.microsoft.com/office/drawing/2014/main" id="{C46DEABA-4A0C-0BFC-12F5-A4BC6A444AFE}"/>
                </a:ext>
              </a:extLst>
            </p:cNvPr>
            <p:cNvSpPr/>
            <p:nvPr/>
          </p:nvSpPr>
          <p:spPr>
            <a:xfrm>
              <a:off x="6788581" y="1342121"/>
              <a:ext cx="279641" cy="208366"/>
            </a:xfrm>
            <a:custGeom>
              <a:avLst/>
              <a:gdLst>
                <a:gd name="connsiteX0" fmla="*/ 177954 w 279641"/>
                <a:gd name="connsiteY0" fmla="*/ 208367 h 208366"/>
                <a:gd name="connsiteX1" fmla="*/ 101688 w 279641"/>
                <a:gd name="connsiteY1" fmla="*/ 208367 h 208366"/>
                <a:gd name="connsiteX2" fmla="*/ 0 w 279641"/>
                <a:gd name="connsiteY2" fmla="*/ 0 h 208366"/>
                <a:gd name="connsiteX3" fmla="*/ 77628 w 279641"/>
                <a:gd name="connsiteY3" fmla="*/ 0 h 208366"/>
                <a:gd name="connsiteX4" fmla="*/ 140275 w 279641"/>
                <a:gd name="connsiteY4" fmla="*/ 139819 h 208366"/>
                <a:gd name="connsiteX5" fmla="*/ 202922 w 279641"/>
                <a:gd name="connsiteY5" fmla="*/ 0 h 208366"/>
                <a:gd name="connsiteX6" fmla="*/ 279642 w 279641"/>
                <a:gd name="connsiteY6" fmla="*/ 0 h 208366"/>
                <a:gd name="connsiteX7" fmla="*/ 177954 w 279641"/>
                <a:gd name="connsiteY7" fmla="*/ 208367 h 20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641" h="208366">
                  <a:moveTo>
                    <a:pt x="177954" y="208367"/>
                  </a:moveTo>
                  <a:lnTo>
                    <a:pt x="101688" y="208367"/>
                  </a:lnTo>
                  <a:lnTo>
                    <a:pt x="0" y="0"/>
                  </a:lnTo>
                  <a:lnTo>
                    <a:pt x="77628" y="0"/>
                  </a:lnTo>
                  <a:lnTo>
                    <a:pt x="140275" y="139819"/>
                  </a:lnTo>
                  <a:lnTo>
                    <a:pt x="202922" y="0"/>
                  </a:lnTo>
                  <a:lnTo>
                    <a:pt x="279642" y="0"/>
                  </a:lnTo>
                  <a:lnTo>
                    <a:pt x="177954" y="208367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37" name="Friform 36">
              <a:extLst>
                <a:ext uri="{FF2B5EF4-FFF2-40B4-BE49-F238E27FC236}">
                  <a16:creationId xmlns:a16="http://schemas.microsoft.com/office/drawing/2014/main" id="{11A1E1E9-69DA-6A92-1446-4074C62ABC70}"/>
                </a:ext>
              </a:extLst>
            </p:cNvPr>
            <p:cNvSpPr/>
            <p:nvPr/>
          </p:nvSpPr>
          <p:spPr>
            <a:xfrm>
              <a:off x="7095461" y="1272211"/>
              <a:ext cx="270108" cy="285993"/>
            </a:xfrm>
            <a:custGeom>
              <a:avLst/>
              <a:gdLst>
                <a:gd name="connsiteX0" fmla="*/ 270109 w 270108"/>
                <a:gd name="connsiteY0" fmla="*/ 173866 h 285993"/>
                <a:gd name="connsiteX1" fmla="*/ 159795 w 270108"/>
                <a:gd name="connsiteY1" fmla="*/ 285994 h 285993"/>
                <a:gd name="connsiteX2" fmla="*/ 73996 w 270108"/>
                <a:gd name="connsiteY2" fmla="*/ 247861 h 285993"/>
                <a:gd name="connsiteX3" fmla="*/ 73996 w 270108"/>
                <a:gd name="connsiteY3" fmla="*/ 278276 h 285993"/>
                <a:gd name="connsiteX4" fmla="*/ 0 w 270108"/>
                <a:gd name="connsiteY4" fmla="*/ 278276 h 285993"/>
                <a:gd name="connsiteX5" fmla="*/ 0 w 270108"/>
                <a:gd name="connsiteY5" fmla="*/ 0 h 285993"/>
                <a:gd name="connsiteX6" fmla="*/ 73996 w 270108"/>
                <a:gd name="connsiteY6" fmla="*/ 0 h 285993"/>
                <a:gd name="connsiteX7" fmla="*/ 73996 w 270108"/>
                <a:gd name="connsiteY7" fmla="*/ 100325 h 285993"/>
                <a:gd name="connsiteX8" fmla="*/ 159795 w 270108"/>
                <a:gd name="connsiteY8" fmla="*/ 62192 h 285993"/>
                <a:gd name="connsiteX9" fmla="*/ 270109 w 270108"/>
                <a:gd name="connsiteY9" fmla="*/ 173866 h 285993"/>
                <a:gd name="connsiteX10" fmla="*/ 199744 w 270108"/>
                <a:gd name="connsiteY10" fmla="*/ 173866 h 285993"/>
                <a:gd name="connsiteX11" fmla="*/ 138913 w 270108"/>
                <a:gd name="connsiteY11" fmla="*/ 118937 h 285993"/>
                <a:gd name="connsiteX12" fmla="*/ 74450 w 270108"/>
                <a:gd name="connsiteY12" fmla="*/ 148444 h 285993"/>
                <a:gd name="connsiteX13" fmla="*/ 74450 w 270108"/>
                <a:gd name="connsiteY13" fmla="*/ 198834 h 285993"/>
                <a:gd name="connsiteX14" fmla="*/ 138913 w 270108"/>
                <a:gd name="connsiteY14" fmla="*/ 228341 h 285993"/>
                <a:gd name="connsiteX15" fmla="*/ 199744 w 270108"/>
                <a:gd name="connsiteY15" fmla="*/ 173866 h 2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0108" h="285993">
                  <a:moveTo>
                    <a:pt x="270109" y="173866"/>
                  </a:moveTo>
                  <a:cubicBezTo>
                    <a:pt x="270109" y="242868"/>
                    <a:pt x="225166" y="285994"/>
                    <a:pt x="159795" y="285994"/>
                  </a:cubicBezTo>
                  <a:cubicBezTo>
                    <a:pt x="121663" y="285994"/>
                    <a:pt x="92609" y="271013"/>
                    <a:pt x="73996" y="247861"/>
                  </a:cubicBezTo>
                  <a:lnTo>
                    <a:pt x="73996" y="278276"/>
                  </a:lnTo>
                  <a:lnTo>
                    <a:pt x="0" y="278276"/>
                  </a:lnTo>
                  <a:lnTo>
                    <a:pt x="0" y="0"/>
                  </a:lnTo>
                  <a:lnTo>
                    <a:pt x="73996" y="0"/>
                  </a:lnTo>
                  <a:lnTo>
                    <a:pt x="73996" y="100325"/>
                  </a:lnTo>
                  <a:cubicBezTo>
                    <a:pt x="92609" y="77173"/>
                    <a:pt x="121663" y="62192"/>
                    <a:pt x="159795" y="62192"/>
                  </a:cubicBezTo>
                  <a:cubicBezTo>
                    <a:pt x="224712" y="62192"/>
                    <a:pt x="270109" y="105318"/>
                    <a:pt x="270109" y="173866"/>
                  </a:cubicBezTo>
                  <a:close/>
                  <a:moveTo>
                    <a:pt x="199744" y="173866"/>
                  </a:moveTo>
                  <a:cubicBezTo>
                    <a:pt x="199744" y="139365"/>
                    <a:pt x="177954" y="118937"/>
                    <a:pt x="138913" y="118937"/>
                  </a:cubicBezTo>
                  <a:cubicBezTo>
                    <a:pt x="113945" y="118937"/>
                    <a:pt x="90793" y="127108"/>
                    <a:pt x="74450" y="148444"/>
                  </a:cubicBezTo>
                  <a:lnTo>
                    <a:pt x="74450" y="198834"/>
                  </a:lnTo>
                  <a:cubicBezTo>
                    <a:pt x="90793" y="220170"/>
                    <a:pt x="113945" y="228341"/>
                    <a:pt x="138913" y="228341"/>
                  </a:cubicBezTo>
                  <a:cubicBezTo>
                    <a:pt x="177954" y="228795"/>
                    <a:pt x="199744" y="208821"/>
                    <a:pt x="199744" y="173866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38" name="Friform 37">
              <a:extLst>
                <a:ext uri="{FF2B5EF4-FFF2-40B4-BE49-F238E27FC236}">
                  <a16:creationId xmlns:a16="http://schemas.microsoft.com/office/drawing/2014/main" id="{6EC8E9A3-63DD-C75E-3F57-57D5CAC47DC6}"/>
                </a:ext>
              </a:extLst>
            </p:cNvPr>
            <p:cNvSpPr/>
            <p:nvPr/>
          </p:nvSpPr>
          <p:spPr>
            <a:xfrm>
              <a:off x="7405973" y="1337127"/>
              <a:ext cx="161157" cy="213360"/>
            </a:xfrm>
            <a:custGeom>
              <a:avLst/>
              <a:gdLst>
                <a:gd name="connsiteX0" fmla="*/ 0 w 161157"/>
                <a:gd name="connsiteY0" fmla="*/ 213360 h 213360"/>
                <a:gd name="connsiteX1" fmla="*/ 0 w 161157"/>
                <a:gd name="connsiteY1" fmla="*/ 4994 h 213360"/>
                <a:gd name="connsiteX2" fmla="*/ 73996 w 161157"/>
                <a:gd name="connsiteY2" fmla="*/ 4994 h 213360"/>
                <a:gd name="connsiteX3" fmla="*/ 73996 w 161157"/>
                <a:gd name="connsiteY3" fmla="*/ 43580 h 213360"/>
                <a:gd name="connsiteX4" fmla="*/ 161157 w 161157"/>
                <a:gd name="connsiteY4" fmla="*/ 0 h 213360"/>
                <a:gd name="connsiteX5" fmla="*/ 161157 w 161157"/>
                <a:gd name="connsiteY5" fmla="*/ 61738 h 213360"/>
                <a:gd name="connsiteX6" fmla="*/ 73996 w 161157"/>
                <a:gd name="connsiteY6" fmla="*/ 113036 h 213360"/>
                <a:gd name="connsiteX7" fmla="*/ 73996 w 161157"/>
                <a:gd name="connsiteY7" fmla="*/ 213360 h 213360"/>
                <a:gd name="connsiteX8" fmla="*/ 0 w 161157"/>
                <a:gd name="connsiteY8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7" h="213360">
                  <a:moveTo>
                    <a:pt x="0" y="213360"/>
                  </a:moveTo>
                  <a:lnTo>
                    <a:pt x="0" y="4994"/>
                  </a:lnTo>
                  <a:lnTo>
                    <a:pt x="73996" y="4994"/>
                  </a:lnTo>
                  <a:lnTo>
                    <a:pt x="73996" y="43580"/>
                  </a:lnTo>
                  <a:cubicBezTo>
                    <a:pt x="91247" y="14073"/>
                    <a:pt x="123932" y="0"/>
                    <a:pt x="161157" y="0"/>
                  </a:cubicBezTo>
                  <a:lnTo>
                    <a:pt x="161157" y="61738"/>
                  </a:lnTo>
                  <a:cubicBezTo>
                    <a:pt x="116669" y="61738"/>
                    <a:pt x="84891" y="78535"/>
                    <a:pt x="73996" y="113036"/>
                  </a:cubicBezTo>
                  <a:lnTo>
                    <a:pt x="73996" y="21336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39" name="Friform 38">
              <a:extLst>
                <a:ext uri="{FF2B5EF4-FFF2-40B4-BE49-F238E27FC236}">
                  <a16:creationId xmlns:a16="http://schemas.microsoft.com/office/drawing/2014/main" id="{A0236DA8-D4E0-CB7F-F902-4FAB91C464A0}"/>
                </a:ext>
              </a:extLst>
            </p:cNvPr>
            <p:cNvSpPr/>
            <p:nvPr/>
          </p:nvSpPr>
          <p:spPr>
            <a:xfrm>
              <a:off x="7597546" y="1341667"/>
              <a:ext cx="252858" cy="216084"/>
            </a:xfrm>
            <a:custGeom>
              <a:avLst/>
              <a:gdLst>
                <a:gd name="connsiteX0" fmla="*/ 252858 w 252858"/>
                <a:gd name="connsiteY0" fmla="*/ 454 h 216084"/>
                <a:gd name="connsiteX1" fmla="*/ 252858 w 252858"/>
                <a:gd name="connsiteY1" fmla="*/ 208821 h 216084"/>
                <a:gd name="connsiteX2" fmla="*/ 178862 w 252858"/>
                <a:gd name="connsiteY2" fmla="*/ 208821 h 216084"/>
                <a:gd name="connsiteX3" fmla="*/ 178862 w 252858"/>
                <a:gd name="connsiteY3" fmla="*/ 175682 h 216084"/>
                <a:gd name="connsiteX4" fmla="*/ 93063 w 252858"/>
                <a:gd name="connsiteY4" fmla="*/ 216084 h 216084"/>
                <a:gd name="connsiteX5" fmla="*/ 0 w 252858"/>
                <a:gd name="connsiteY5" fmla="*/ 123023 h 216084"/>
                <a:gd name="connsiteX6" fmla="*/ 0 w 252858"/>
                <a:gd name="connsiteY6" fmla="*/ 454 h 216084"/>
                <a:gd name="connsiteX7" fmla="*/ 73996 w 252858"/>
                <a:gd name="connsiteY7" fmla="*/ 454 h 216084"/>
                <a:gd name="connsiteX8" fmla="*/ 73996 w 252858"/>
                <a:gd name="connsiteY8" fmla="*/ 118029 h 216084"/>
                <a:gd name="connsiteX9" fmla="*/ 117577 w 252858"/>
                <a:gd name="connsiteY9" fmla="*/ 160701 h 216084"/>
                <a:gd name="connsiteX10" fmla="*/ 178862 w 252858"/>
                <a:gd name="connsiteY10" fmla="*/ 123477 h 216084"/>
                <a:gd name="connsiteX11" fmla="*/ 178862 w 252858"/>
                <a:gd name="connsiteY11" fmla="*/ 0 h 216084"/>
                <a:gd name="connsiteX12" fmla="*/ 252858 w 252858"/>
                <a:gd name="connsiteY12" fmla="*/ 0 h 21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2858" h="216084">
                  <a:moveTo>
                    <a:pt x="252858" y="454"/>
                  </a:moveTo>
                  <a:lnTo>
                    <a:pt x="252858" y="208821"/>
                  </a:lnTo>
                  <a:lnTo>
                    <a:pt x="178862" y="208821"/>
                  </a:lnTo>
                  <a:lnTo>
                    <a:pt x="178862" y="175682"/>
                  </a:lnTo>
                  <a:cubicBezTo>
                    <a:pt x="161157" y="201558"/>
                    <a:pt x="130288" y="216084"/>
                    <a:pt x="93063" y="216084"/>
                  </a:cubicBezTo>
                  <a:cubicBezTo>
                    <a:pt x="32686" y="216084"/>
                    <a:pt x="0" y="177498"/>
                    <a:pt x="0" y="123023"/>
                  </a:cubicBezTo>
                  <a:lnTo>
                    <a:pt x="0" y="454"/>
                  </a:lnTo>
                  <a:lnTo>
                    <a:pt x="73996" y="454"/>
                  </a:lnTo>
                  <a:lnTo>
                    <a:pt x="73996" y="118029"/>
                  </a:lnTo>
                  <a:cubicBezTo>
                    <a:pt x="73996" y="145267"/>
                    <a:pt x="89431" y="160701"/>
                    <a:pt x="117577" y="160701"/>
                  </a:cubicBezTo>
                  <a:cubicBezTo>
                    <a:pt x="142545" y="160701"/>
                    <a:pt x="162973" y="148898"/>
                    <a:pt x="178862" y="123477"/>
                  </a:cubicBezTo>
                  <a:lnTo>
                    <a:pt x="178862" y="0"/>
                  </a:lnTo>
                  <a:lnTo>
                    <a:pt x="252858" y="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0" name="Friform 39">
              <a:extLst>
                <a:ext uri="{FF2B5EF4-FFF2-40B4-BE49-F238E27FC236}">
                  <a16:creationId xmlns:a16="http://schemas.microsoft.com/office/drawing/2014/main" id="{FA336685-0FC5-2E27-49AD-FD8AC2972CC1}"/>
                </a:ext>
              </a:extLst>
            </p:cNvPr>
            <p:cNvSpPr/>
            <p:nvPr/>
          </p:nvSpPr>
          <p:spPr>
            <a:xfrm>
              <a:off x="7903064" y="1271757"/>
              <a:ext cx="257851" cy="278276"/>
            </a:xfrm>
            <a:custGeom>
              <a:avLst/>
              <a:gdLst>
                <a:gd name="connsiteX0" fmla="*/ 115307 w 257851"/>
                <a:gd name="connsiteY0" fmla="*/ 194294 h 278276"/>
                <a:gd name="connsiteX1" fmla="*/ 73996 w 257851"/>
                <a:gd name="connsiteY1" fmla="*/ 231065 h 278276"/>
                <a:gd name="connsiteX2" fmla="*/ 73996 w 257851"/>
                <a:gd name="connsiteY2" fmla="*/ 278276 h 278276"/>
                <a:gd name="connsiteX3" fmla="*/ 0 w 257851"/>
                <a:gd name="connsiteY3" fmla="*/ 278276 h 278276"/>
                <a:gd name="connsiteX4" fmla="*/ 0 w 257851"/>
                <a:gd name="connsiteY4" fmla="*/ 0 h 278276"/>
                <a:gd name="connsiteX5" fmla="*/ 73996 w 257851"/>
                <a:gd name="connsiteY5" fmla="*/ 0 h 278276"/>
                <a:gd name="connsiteX6" fmla="*/ 73996 w 257851"/>
                <a:gd name="connsiteY6" fmla="*/ 161609 h 278276"/>
                <a:gd name="connsiteX7" fmla="*/ 169328 w 257851"/>
                <a:gd name="connsiteY7" fmla="*/ 70364 h 278276"/>
                <a:gd name="connsiteX8" fmla="*/ 252404 w 257851"/>
                <a:gd name="connsiteY8" fmla="*/ 70364 h 278276"/>
                <a:gd name="connsiteX9" fmla="*/ 165697 w 257851"/>
                <a:gd name="connsiteY9" fmla="*/ 154346 h 278276"/>
                <a:gd name="connsiteX10" fmla="*/ 257851 w 257851"/>
                <a:gd name="connsiteY10" fmla="*/ 278276 h 278276"/>
                <a:gd name="connsiteX11" fmla="*/ 177954 w 257851"/>
                <a:gd name="connsiteY11" fmla="*/ 278276 h 278276"/>
                <a:gd name="connsiteX12" fmla="*/ 115307 w 257851"/>
                <a:gd name="connsiteY12" fmla="*/ 194294 h 2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851" h="278276">
                  <a:moveTo>
                    <a:pt x="115307" y="194294"/>
                  </a:moveTo>
                  <a:lnTo>
                    <a:pt x="73996" y="231065"/>
                  </a:lnTo>
                  <a:lnTo>
                    <a:pt x="73996" y="278276"/>
                  </a:lnTo>
                  <a:lnTo>
                    <a:pt x="0" y="278276"/>
                  </a:lnTo>
                  <a:lnTo>
                    <a:pt x="0" y="0"/>
                  </a:lnTo>
                  <a:lnTo>
                    <a:pt x="73996" y="0"/>
                  </a:lnTo>
                  <a:lnTo>
                    <a:pt x="73996" y="161609"/>
                  </a:lnTo>
                  <a:lnTo>
                    <a:pt x="169328" y="70364"/>
                  </a:lnTo>
                  <a:lnTo>
                    <a:pt x="252404" y="70364"/>
                  </a:lnTo>
                  <a:lnTo>
                    <a:pt x="165697" y="154346"/>
                  </a:lnTo>
                  <a:lnTo>
                    <a:pt x="257851" y="278276"/>
                  </a:lnTo>
                  <a:lnTo>
                    <a:pt x="177954" y="278276"/>
                  </a:lnTo>
                  <a:lnTo>
                    <a:pt x="115307" y="194294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1" name="Friform 40">
              <a:extLst>
                <a:ext uri="{FF2B5EF4-FFF2-40B4-BE49-F238E27FC236}">
                  <a16:creationId xmlns:a16="http://schemas.microsoft.com/office/drawing/2014/main" id="{7EDC0975-DC92-AA4E-FC20-587083B034F5}"/>
                </a:ext>
              </a:extLst>
            </p:cNvPr>
            <p:cNvSpPr/>
            <p:nvPr/>
          </p:nvSpPr>
          <p:spPr>
            <a:xfrm>
              <a:off x="1098139" y="1784730"/>
              <a:ext cx="251950" cy="225163"/>
            </a:xfrm>
            <a:custGeom>
              <a:avLst/>
              <a:gdLst>
                <a:gd name="connsiteX0" fmla="*/ 251950 w 251950"/>
                <a:gd name="connsiteY0" fmla="*/ 151168 h 225163"/>
                <a:gd name="connsiteX1" fmla="*/ 131650 w 251950"/>
                <a:gd name="connsiteY1" fmla="*/ 225163 h 225163"/>
                <a:gd name="connsiteX2" fmla="*/ 0 w 251950"/>
                <a:gd name="connsiteY2" fmla="*/ 186577 h 225163"/>
                <a:gd name="connsiteX3" fmla="*/ 32231 w 251950"/>
                <a:gd name="connsiteY3" fmla="*/ 146175 h 225163"/>
                <a:gd name="connsiteX4" fmla="*/ 133919 w 251950"/>
                <a:gd name="connsiteY4" fmla="*/ 174774 h 225163"/>
                <a:gd name="connsiteX5" fmla="*/ 182948 w 251950"/>
                <a:gd name="connsiteY5" fmla="*/ 157978 h 225163"/>
                <a:gd name="connsiteX6" fmla="*/ 126656 w 251950"/>
                <a:gd name="connsiteY6" fmla="*/ 139365 h 225163"/>
                <a:gd name="connsiteX7" fmla="*/ 8625 w 251950"/>
                <a:gd name="connsiteY7" fmla="*/ 71271 h 225163"/>
                <a:gd name="connsiteX8" fmla="*/ 129380 w 251950"/>
                <a:gd name="connsiteY8" fmla="*/ 0 h 225163"/>
                <a:gd name="connsiteX9" fmla="*/ 243325 w 251950"/>
                <a:gd name="connsiteY9" fmla="*/ 28599 h 225163"/>
                <a:gd name="connsiteX10" fmla="*/ 211547 w 251950"/>
                <a:gd name="connsiteY10" fmla="*/ 70818 h 225163"/>
                <a:gd name="connsiteX11" fmla="*/ 127564 w 251950"/>
                <a:gd name="connsiteY11" fmla="*/ 49935 h 225163"/>
                <a:gd name="connsiteX12" fmla="*/ 78082 w 251950"/>
                <a:gd name="connsiteY12" fmla="*/ 66278 h 225163"/>
                <a:gd name="connsiteX13" fmla="*/ 135735 w 251950"/>
                <a:gd name="connsiteY13" fmla="*/ 82620 h 225163"/>
                <a:gd name="connsiteX14" fmla="*/ 251950 w 251950"/>
                <a:gd name="connsiteY14" fmla="*/ 1511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1950" h="225163">
                  <a:moveTo>
                    <a:pt x="251950" y="151168"/>
                  </a:moveTo>
                  <a:cubicBezTo>
                    <a:pt x="251950" y="192024"/>
                    <a:pt x="212909" y="225163"/>
                    <a:pt x="131650" y="225163"/>
                  </a:cubicBezTo>
                  <a:cubicBezTo>
                    <a:pt x="75812" y="225163"/>
                    <a:pt x="29508" y="208367"/>
                    <a:pt x="0" y="186577"/>
                  </a:cubicBezTo>
                  <a:lnTo>
                    <a:pt x="32231" y="146175"/>
                  </a:lnTo>
                  <a:cubicBezTo>
                    <a:pt x="54930" y="162517"/>
                    <a:pt x="89885" y="174774"/>
                    <a:pt x="133919" y="174774"/>
                  </a:cubicBezTo>
                  <a:cubicBezTo>
                    <a:pt x="163427" y="174774"/>
                    <a:pt x="182948" y="170234"/>
                    <a:pt x="182948" y="157978"/>
                  </a:cubicBezTo>
                  <a:cubicBezTo>
                    <a:pt x="182948" y="146175"/>
                    <a:pt x="165243" y="141635"/>
                    <a:pt x="126656" y="139365"/>
                  </a:cubicBezTo>
                  <a:cubicBezTo>
                    <a:pt x="66733" y="135280"/>
                    <a:pt x="8625" y="118483"/>
                    <a:pt x="8625" y="71271"/>
                  </a:cubicBezTo>
                  <a:cubicBezTo>
                    <a:pt x="8625" y="28599"/>
                    <a:pt x="51752" y="0"/>
                    <a:pt x="129380" y="0"/>
                  </a:cubicBezTo>
                  <a:cubicBezTo>
                    <a:pt x="174322" y="0"/>
                    <a:pt x="215633" y="11803"/>
                    <a:pt x="243325" y="28599"/>
                  </a:cubicBezTo>
                  <a:lnTo>
                    <a:pt x="211547" y="70818"/>
                  </a:lnTo>
                  <a:cubicBezTo>
                    <a:pt x="190665" y="58107"/>
                    <a:pt x="162519" y="49935"/>
                    <a:pt x="127564" y="49935"/>
                  </a:cubicBezTo>
                  <a:cubicBezTo>
                    <a:pt x="104412" y="49935"/>
                    <a:pt x="78082" y="53113"/>
                    <a:pt x="78082" y="66278"/>
                  </a:cubicBezTo>
                  <a:cubicBezTo>
                    <a:pt x="78082" y="78535"/>
                    <a:pt x="100326" y="80805"/>
                    <a:pt x="135735" y="82620"/>
                  </a:cubicBezTo>
                  <a:cubicBezTo>
                    <a:pt x="201106" y="86252"/>
                    <a:pt x="251950" y="105318"/>
                    <a:pt x="251950" y="1511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2" name="Friform 41">
              <a:extLst>
                <a:ext uri="{FF2B5EF4-FFF2-40B4-BE49-F238E27FC236}">
                  <a16:creationId xmlns:a16="http://schemas.microsoft.com/office/drawing/2014/main" id="{18A8B738-A1A1-D880-E840-DB4BF8FB2EC2}"/>
                </a:ext>
              </a:extLst>
            </p:cNvPr>
            <p:cNvSpPr/>
            <p:nvPr/>
          </p:nvSpPr>
          <p:spPr>
            <a:xfrm>
              <a:off x="1386860" y="1722992"/>
              <a:ext cx="257851" cy="278276"/>
            </a:xfrm>
            <a:custGeom>
              <a:avLst/>
              <a:gdLst>
                <a:gd name="connsiteX0" fmla="*/ 115307 w 257851"/>
                <a:gd name="connsiteY0" fmla="*/ 194294 h 278276"/>
                <a:gd name="connsiteX1" fmla="*/ 73996 w 257851"/>
                <a:gd name="connsiteY1" fmla="*/ 231065 h 278276"/>
                <a:gd name="connsiteX2" fmla="*/ 73996 w 257851"/>
                <a:gd name="connsiteY2" fmla="*/ 278276 h 278276"/>
                <a:gd name="connsiteX3" fmla="*/ 0 w 257851"/>
                <a:gd name="connsiteY3" fmla="*/ 278276 h 278276"/>
                <a:gd name="connsiteX4" fmla="*/ 0 w 257851"/>
                <a:gd name="connsiteY4" fmla="*/ 0 h 278276"/>
                <a:gd name="connsiteX5" fmla="*/ 73996 w 257851"/>
                <a:gd name="connsiteY5" fmla="*/ 0 h 278276"/>
                <a:gd name="connsiteX6" fmla="*/ 73996 w 257851"/>
                <a:gd name="connsiteY6" fmla="*/ 161155 h 278276"/>
                <a:gd name="connsiteX7" fmla="*/ 169329 w 257851"/>
                <a:gd name="connsiteY7" fmla="*/ 69910 h 278276"/>
                <a:gd name="connsiteX8" fmla="*/ 252404 w 257851"/>
                <a:gd name="connsiteY8" fmla="*/ 69910 h 278276"/>
                <a:gd name="connsiteX9" fmla="*/ 165697 w 257851"/>
                <a:gd name="connsiteY9" fmla="*/ 154346 h 278276"/>
                <a:gd name="connsiteX10" fmla="*/ 257852 w 257851"/>
                <a:gd name="connsiteY10" fmla="*/ 278276 h 278276"/>
                <a:gd name="connsiteX11" fmla="*/ 177954 w 257851"/>
                <a:gd name="connsiteY11" fmla="*/ 278276 h 278276"/>
                <a:gd name="connsiteX12" fmla="*/ 115307 w 257851"/>
                <a:gd name="connsiteY12" fmla="*/ 194294 h 2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851" h="278276">
                  <a:moveTo>
                    <a:pt x="115307" y="194294"/>
                  </a:moveTo>
                  <a:lnTo>
                    <a:pt x="73996" y="231065"/>
                  </a:lnTo>
                  <a:lnTo>
                    <a:pt x="73996" y="278276"/>
                  </a:lnTo>
                  <a:lnTo>
                    <a:pt x="0" y="278276"/>
                  </a:lnTo>
                  <a:lnTo>
                    <a:pt x="0" y="0"/>
                  </a:lnTo>
                  <a:lnTo>
                    <a:pt x="73996" y="0"/>
                  </a:lnTo>
                  <a:lnTo>
                    <a:pt x="73996" y="161155"/>
                  </a:lnTo>
                  <a:lnTo>
                    <a:pt x="169329" y="69910"/>
                  </a:lnTo>
                  <a:lnTo>
                    <a:pt x="252404" y="69910"/>
                  </a:lnTo>
                  <a:lnTo>
                    <a:pt x="165697" y="154346"/>
                  </a:lnTo>
                  <a:lnTo>
                    <a:pt x="257852" y="278276"/>
                  </a:lnTo>
                  <a:lnTo>
                    <a:pt x="177954" y="278276"/>
                  </a:lnTo>
                  <a:lnTo>
                    <a:pt x="115307" y="194294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3" name="Friform 42">
              <a:extLst>
                <a:ext uri="{FF2B5EF4-FFF2-40B4-BE49-F238E27FC236}">
                  <a16:creationId xmlns:a16="http://schemas.microsoft.com/office/drawing/2014/main" id="{8B4FBDC7-11B8-8E26-2DA8-073EA8687D9C}"/>
                </a:ext>
              </a:extLst>
            </p:cNvPr>
            <p:cNvSpPr/>
            <p:nvPr/>
          </p:nvSpPr>
          <p:spPr>
            <a:xfrm>
              <a:off x="1646528" y="1785180"/>
              <a:ext cx="264207" cy="224259"/>
            </a:xfrm>
            <a:custGeom>
              <a:avLst/>
              <a:gdLst>
                <a:gd name="connsiteX0" fmla="*/ 255128 w 264207"/>
                <a:gd name="connsiteY0" fmla="*/ 99421 h 224259"/>
                <a:gd name="connsiteX1" fmla="*/ 255128 w 264207"/>
                <a:gd name="connsiteY1" fmla="*/ 177048 h 224259"/>
                <a:gd name="connsiteX2" fmla="*/ 264207 w 264207"/>
                <a:gd name="connsiteY2" fmla="*/ 216542 h 224259"/>
                <a:gd name="connsiteX3" fmla="*/ 188849 w 264207"/>
                <a:gd name="connsiteY3" fmla="*/ 216542 h 224259"/>
                <a:gd name="connsiteX4" fmla="*/ 181586 w 264207"/>
                <a:gd name="connsiteY4" fmla="*/ 195206 h 224259"/>
                <a:gd name="connsiteX5" fmla="*/ 181586 w 264207"/>
                <a:gd name="connsiteY5" fmla="*/ 194752 h 224259"/>
                <a:gd name="connsiteX6" fmla="*/ 99872 w 264207"/>
                <a:gd name="connsiteY6" fmla="*/ 224260 h 224259"/>
                <a:gd name="connsiteX7" fmla="*/ 0 w 264207"/>
                <a:gd name="connsiteY7" fmla="*/ 153442 h 224259"/>
                <a:gd name="connsiteX8" fmla="*/ 99872 w 264207"/>
                <a:gd name="connsiteY8" fmla="*/ 82625 h 224259"/>
                <a:gd name="connsiteX9" fmla="*/ 181586 w 264207"/>
                <a:gd name="connsiteY9" fmla="*/ 112132 h 224259"/>
                <a:gd name="connsiteX10" fmla="*/ 181586 w 264207"/>
                <a:gd name="connsiteY10" fmla="*/ 98513 h 224259"/>
                <a:gd name="connsiteX11" fmla="*/ 112583 w 264207"/>
                <a:gd name="connsiteY11" fmla="*/ 51756 h 224259"/>
                <a:gd name="connsiteX12" fmla="*/ 37679 w 264207"/>
                <a:gd name="connsiteY12" fmla="*/ 68098 h 224259"/>
                <a:gd name="connsiteX13" fmla="*/ 20882 w 264207"/>
                <a:gd name="connsiteY13" fmla="*/ 21340 h 224259"/>
                <a:gd name="connsiteX14" fmla="*/ 128018 w 264207"/>
                <a:gd name="connsiteY14" fmla="*/ 4 h 224259"/>
                <a:gd name="connsiteX15" fmla="*/ 255128 w 264207"/>
                <a:gd name="connsiteY15" fmla="*/ 99421 h 224259"/>
                <a:gd name="connsiteX16" fmla="*/ 183402 w 264207"/>
                <a:gd name="connsiteY16" fmla="*/ 150718 h 224259"/>
                <a:gd name="connsiteX17" fmla="*/ 121208 w 264207"/>
                <a:gd name="connsiteY17" fmla="*/ 125751 h 224259"/>
                <a:gd name="connsiteX18" fmla="*/ 72180 w 264207"/>
                <a:gd name="connsiteY18" fmla="*/ 152988 h 224259"/>
                <a:gd name="connsiteX19" fmla="*/ 121208 w 264207"/>
                <a:gd name="connsiteY19" fmla="*/ 180226 h 224259"/>
                <a:gd name="connsiteX20" fmla="*/ 183402 w 264207"/>
                <a:gd name="connsiteY20" fmla="*/ 154804 h 224259"/>
                <a:gd name="connsiteX21" fmla="*/ 183402 w 264207"/>
                <a:gd name="connsiteY21" fmla="*/ 150718 h 22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4207" h="224259">
                  <a:moveTo>
                    <a:pt x="255128" y="99421"/>
                  </a:moveTo>
                  <a:lnTo>
                    <a:pt x="255128" y="177048"/>
                  </a:lnTo>
                  <a:cubicBezTo>
                    <a:pt x="255128" y="192029"/>
                    <a:pt x="257852" y="204285"/>
                    <a:pt x="264207" y="216542"/>
                  </a:cubicBezTo>
                  <a:lnTo>
                    <a:pt x="188849" y="216542"/>
                  </a:lnTo>
                  <a:cubicBezTo>
                    <a:pt x="184763" y="210187"/>
                    <a:pt x="181586" y="202470"/>
                    <a:pt x="181586" y="195206"/>
                  </a:cubicBezTo>
                  <a:lnTo>
                    <a:pt x="181586" y="194752"/>
                  </a:lnTo>
                  <a:cubicBezTo>
                    <a:pt x="165697" y="211095"/>
                    <a:pt x="136643" y="224260"/>
                    <a:pt x="99872" y="224260"/>
                  </a:cubicBezTo>
                  <a:cubicBezTo>
                    <a:pt x="55838" y="224260"/>
                    <a:pt x="0" y="207009"/>
                    <a:pt x="0" y="153442"/>
                  </a:cubicBezTo>
                  <a:cubicBezTo>
                    <a:pt x="0" y="99875"/>
                    <a:pt x="55838" y="82625"/>
                    <a:pt x="99872" y="82625"/>
                  </a:cubicBezTo>
                  <a:cubicBezTo>
                    <a:pt x="136643" y="82625"/>
                    <a:pt x="165697" y="95336"/>
                    <a:pt x="181586" y="112132"/>
                  </a:cubicBezTo>
                  <a:lnTo>
                    <a:pt x="181586" y="98513"/>
                  </a:lnTo>
                  <a:cubicBezTo>
                    <a:pt x="181586" y="66736"/>
                    <a:pt x="158434" y="51756"/>
                    <a:pt x="112583" y="51756"/>
                  </a:cubicBezTo>
                  <a:cubicBezTo>
                    <a:pt x="87615" y="51756"/>
                    <a:pt x="63555" y="54933"/>
                    <a:pt x="37679" y="68098"/>
                  </a:cubicBezTo>
                  <a:lnTo>
                    <a:pt x="20882" y="21340"/>
                  </a:lnTo>
                  <a:cubicBezTo>
                    <a:pt x="49028" y="7722"/>
                    <a:pt x="91701" y="4"/>
                    <a:pt x="128018" y="4"/>
                  </a:cubicBezTo>
                  <a:cubicBezTo>
                    <a:pt x="207916" y="-450"/>
                    <a:pt x="255128" y="34959"/>
                    <a:pt x="255128" y="99421"/>
                  </a:cubicBezTo>
                  <a:close/>
                  <a:moveTo>
                    <a:pt x="183402" y="150718"/>
                  </a:moveTo>
                  <a:cubicBezTo>
                    <a:pt x="169329" y="130744"/>
                    <a:pt x="142999" y="125751"/>
                    <a:pt x="121208" y="125751"/>
                  </a:cubicBezTo>
                  <a:cubicBezTo>
                    <a:pt x="100326" y="125751"/>
                    <a:pt x="72180" y="131198"/>
                    <a:pt x="72180" y="152988"/>
                  </a:cubicBezTo>
                  <a:cubicBezTo>
                    <a:pt x="72180" y="174778"/>
                    <a:pt x="100326" y="180226"/>
                    <a:pt x="121208" y="180226"/>
                  </a:cubicBezTo>
                  <a:cubicBezTo>
                    <a:pt x="142545" y="180226"/>
                    <a:pt x="168875" y="174778"/>
                    <a:pt x="183402" y="154804"/>
                  </a:cubicBezTo>
                  <a:lnTo>
                    <a:pt x="183402" y="15071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4" name="Friform 43">
              <a:extLst>
                <a:ext uri="{FF2B5EF4-FFF2-40B4-BE49-F238E27FC236}">
                  <a16:creationId xmlns:a16="http://schemas.microsoft.com/office/drawing/2014/main" id="{85370B78-CDBF-23DA-EC00-A465C577ABAD}"/>
                </a:ext>
              </a:extLst>
            </p:cNvPr>
            <p:cNvSpPr/>
            <p:nvPr/>
          </p:nvSpPr>
          <p:spPr>
            <a:xfrm>
              <a:off x="1953408" y="1722992"/>
              <a:ext cx="74450" cy="278276"/>
            </a:xfrm>
            <a:custGeom>
              <a:avLst/>
              <a:gdLst>
                <a:gd name="connsiteX0" fmla="*/ 0 w 74450"/>
                <a:gd name="connsiteY0" fmla="*/ 278276 h 278276"/>
                <a:gd name="connsiteX1" fmla="*/ 0 w 74450"/>
                <a:gd name="connsiteY1" fmla="*/ 0 h 278276"/>
                <a:gd name="connsiteX2" fmla="*/ 74450 w 74450"/>
                <a:gd name="connsiteY2" fmla="*/ 0 h 278276"/>
                <a:gd name="connsiteX3" fmla="*/ 74450 w 74450"/>
                <a:gd name="connsiteY3" fmla="*/ 278276 h 278276"/>
                <a:gd name="connsiteX4" fmla="*/ 0 w 74450"/>
                <a:gd name="connsiteY4" fmla="*/ 278276 h 2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50" h="278276">
                  <a:moveTo>
                    <a:pt x="0" y="278276"/>
                  </a:moveTo>
                  <a:lnTo>
                    <a:pt x="0" y="0"/>
                  </a:lnTo>
                  <a:lnTo>
                    <a:pt x="74450" y="0"/>
                  </a:lnTo>
                  <a:lnTo>
                    <a:pt x="74450" y="278276"/>
                  </a:lnTo>
                  <a:lnTo>
                    <a:pt x="0" y="278276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5" name="Friform 44">
              <a:extLst>
                <a:ext uri="{FF2B5EF4-FFF2-40B4-BE49-F238E27FC236}">
                  <a16:creationId xmlns:a16="http://schemas.microsoft.com/office/drawing/2014/main" id="{443F3E40-1FA1-8C67-CFFE-DDCA02600EB1}"/>
                </a:ext>
              </a:extLst>
            </p:cNvPr>
            <p:cNvSpPr/>
            <p:nvPr/>
          </p:nvSpPr>
          <p:spPr>
            <a:xfrm>
              <a:off x="2161323" y="1784730"/>
              <a:ext cx="251950" cy="225163"/>
            </a:xfrm>
            <a:custGeom>
              <a:avLst/>
              <a:gdLst>
                <a:gd name="connsiteX0" fmla="*/ 251950 w 251950"/>
                <a:gd name="connsiteY0" fmla="*/ 151168 h 225163"/>
                <a:gd name="connsiteX1" fmla="*/ 131650 w 251950"/>
                <a:gd name="connsiteY1" fmla="*/ 225163 h 225163"/>
                <a:gd name="connsiteX2" fmla="*/ 0 w 251950"/>
                <a:gd name="connsiteY2" fmla="*/ 186577 h 225163"/>
                <a:gd name="connsiteX3" fmla="*/ 32231 w 251950"/>
                <a:gd name="connsiteY3" fmla="*/ 146175 h 225163"/>
                <a:gd name="connsiteX4" fmla="*/ 133919 w 251950"/>
                <a:gd name="connsiteY4" fmla="*/ 174774 h 225163"/>
                <a:gd name="connsiteX5" fmla="*/ 182948 w 251950"/>
                <a:gd name="connsiteY5" fmla="*/ 157978 h 225163"/>
                <a:gd name="connsiteX6" fmla="*/ 126656 w 251950"/>
                <a:gd name="connsiteY6" fmla="*/ 139365 h 225163"/>
                <a:gd name="connsiteX7" fmla="*/ 8625 w 251950"/>
                <a:gd name="connsiteY7" fmla="*/ 71271 h 225163"/>
                <a:gd name="connsiteX8" fmla="*/ 129380 w 251950"/>
                <a:gd name="connsiteY8" fmla="*/ 0 h 225163"/>
                <a:gd name="connsiteX9" fmla="*/ 243325 w 251950"/>
                <a:gd name="connsiteY9" fmla="*/ 28599 h 225163"/>
                <a:gd name="connsiteX10" fmla="*/ 211547 w 251950"/>
                <a:gd name="connsiteY10" fmla="*/ 70818 h 225163"/>
                <a:gd name="connsiteX11" fmla="*/ 127564 w 251950"/>
                <a:gd name="connsiteY11" fmla="*/ 49935 h 225163"/>
                <a:gd name="connsiteX12" fmla="*/ 78082 w 251950"/>
                <a:gd name="connsiteY12" fmla="*/ 66278 h 225163"/>
                <a:gd name="connsiteX13" fmla="*/ 135735 w 251950"/>
                <a:gd name="connsiteY13" fmla="*/ 82620 h 225163"/>
                <a:gd name="connsiteX14" fmla="*/ 251950 w 251950"/>
                <a:gd name="connsiteY14" fmla="*/ 1511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1950" h="225163">
                  <a:moveTo>
                    <a:pt x="251950" y="151168"/>
                  </a:moveTo>
                  <a:cubicBezTo>
                    <a:pt x="251950" y="192024"/>
                    <a:pt x="212909" y="225163"/>
                    <a:pt x="131650" y="225163"/>
                  </a:cubicBezTo>
                  <a:cubicBezTo>
                    <a:pt x="75812" y="225163"/>
                    <a:pt x="29508" y="208367"/>
                    <a:pt x="0" y="186577"/>
                  </a:cubicBezTo>
                  <a:lnTo>
                    <a:pt x="32231" y="146175"/>
                  </a:lnTo>
                  <a:cubicBezTo>
                    <a:pt x="54930" y="162517"/>
                    <a:pt x="89885" y="174774"/>
                    <a:pt x="133919" y="174774"/>
                  </a:cubicBezTo>
                  <a:cubicBezTo>
                    <a:pt x="163427" y="174774"/>
                    <a:pt x="182948" y="170234"/>
                    <a:pt x="182948" y="157978"/>
                  </a:cubicBezTo>
                  <a:cubicBezTo>
                    <a:pt x="182948" y="146175"/>
                    <a:pt x="165243" y="141635"/>
                    <a:pt x="126656" y="139365"/>
                  </a:cubicBezTo>
                  <a:cubicBezTo>
                    <a:pt x="66733" y="135280"/>
                    <a:pt x="8625" y="118483"/>
                    <a:pt x="8625" y="71271"/>
                  </a:cubicBezTo>
                  <a:cubicBezTo>
                    <a:pt x="8625" y="28599"/>
                    <a:pt x="51752" y="0"/>
                    <a:pt x="129380" y="0"/>
                  </a:cubicBezTo>
                  <a:cubicBezTo>
                    <a:pt x="174322" y="0"/>
                    <a:pt x="215633" y="11803"/>
                    <a:pt x="243325" y="28599"/>
                  </a:cubicBezTo>
                  <a:lnTo>
                    <a:pt x="211547" y="70818"/>
                  </a:lnTo>
                  <a:cubicBezTo>
                    <a:pt x="190665" y="58107"/>
                    <a:pt x="162519" y="49935"/>
                    <a:pt x="127564" y="49935"/>
                  </a:cubicBezTo>
                  <a:cubicBezTo>
                    <a:pt x="104412" y="49935"/>
                    <a:pt x="78082" y="53113"/>
                    <a:pt x="78082" y="66278"/>
                  </a:cubicBezTo>
                  <a:cubicBezTo>
                    <a:pt x="78082" y="78535"/>
                    <a:pt x="100326" y="80805"/>
                    <a:pt x="135735" y="82620"/>
                  </a:cubicBezTo>
                  <a:cubicBezTo>
                    <a:pt x="201106" y="86252"/>
                    <a:pt x="251950" y="105318"/>
                    <a:pt x="251950" y="1511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6" name="Friform 45">
              <a:extLst>
                <a:ext uri="{FF2B5EF4-FFF2-40B4-BE49-F238E27FC236}">
                  <a16:creationId xmlns:a16="http://schemas.microsoft.com/office/drawing/2014/main" id="{C908C800-90C5-DB85-9B76-91DC738F556B}"/>
                </a:ext>
              </a:extLst>
            </p:cNvPr>
            <p:cNvSpPr/>
            <p:nvPr/>
          </p:nvSpPr>
          <p:spPr>
            <a:xfrm>
              <a:off x="2437334" y="1756585"/>
              <a:ext cx="272832" cy="280999"/>
            </a:xfrm>
            <a:custGeom>
              <a:avLst/>
              <a:gdLst>
                <a:gd name="connsiteX0" fmla="*/ 272832 w 272832"/>
                <a:gd name="connsiteY0" fmla="*/ 140727 h 280999"/>
                <a:gd name="connsiteX1" fmla="*/ 136643 w 272832"/>
                <a:gd name="connsiteY1" fmla="*/ 253309 h 280999"/>
                <a:gd name="connsiteX2" fmla="*/ 85345 w 272832"/>
                <a:gd name="connsiteY2" fmla="*/ 246953 h 280999"/>
                <a:gd name="connsiteX3" fmla="*/ 63555 w 272832"/>
                <a:gd name="connsiteY3" fmla="*/ 281000 h 280999"/>
                <a:gd name="connsiteX4" fmla="*/ 23152 w 272832"/>
                <a:gd name="connsiteY4" fmla="*/ 281000 h 280999"/>
                <a:gd name="connsiteX5" fmla="*/ 53568 w 272832"/>
                <a:gd name="connsiteY5" fmla="*/ 234242 h 280999"/>
                <a:gd name="connsiteX6" fmla="*/ 0 w 272832"/>
                <a:gd name="connsiteY6" fmla="*/ 140727 h 280999"/>
                <a:gd name="connsiteX7" fmla="*/ 136643 w 272832"/>
                <a:gd name="connsiteY7" fmla="*/ 28145 h 280999"/>
                <a:gd name="connsiteX8" fmla="*/ 183401 w 272832"/>
                <a:gd name="connsiteY8" fmla="*/ 33139 h 280999"/>
                <a:gd name="connsiteX9" fmla="*/ 205192 w 272832"/>
                <a:gd name="connsiteY9" fmla="*/ 0 h 280999"/>
                <a:gd name="connsiteX10" fmla="*/ 245141 w 272832"/>
                <a:gd name="connsiteY10" fmla="*/ 0 h 280999"/>
                <a:gd name="connsiteX11" fmla="*/ 216087 w 272832"/>
                <a:gd name="connsiteY11" fmla="*/ 44942 h 280999"/>
                <a:gd name="connsiteX12" fmla="*/ 272832 w 272832"/>
                <a:gd name="connsiteY12" fmla="*/ 140727 h 280999"/>
                <a:gd name="connsiteX13" fmla="*/ 88523 w 272832"/>
                <a:gd name="connsiteY13" fmla="*/ 180675 h 280999"/>
                <a:gd name="connsiteX14" fmla="*/ 149808 w 272832"/>
                <a:gd name="connsiteY14" fmla="*/ 85798 h 280999"/>
                <a:gd name="connsiteX15" fmla="*/ 137097 w 272832"/>
                <a:gd name="connsiteY15" fmla="*/ 84890 h 280999"/>
                <a:gd name="connsiteX16" fmla="*/ 71726 w 272832"/>
                <a:gd name="connsiteY16" fmla="*/ 140727 h 280999"/>
                <a:gd name="connsiteX17" fmla="*/ 88523 w 272832"/>
                <a:gd name="connsiteY17" fmla="*/ 180675 h 280999"/>
                <a:gd name="connsiteX18" fmla="*/ 202468 w 272832"/>
                <a:gd name="connsiteY18" fmla="*/ 140727 h 280999"/>
                <a:gd name="connsiteX19" fmla="*/ 182040 w 272832"/>
                <a:gd name="connsiteY19" fmla="*/ 98055 h 280999"/>
                <a:gd name="connsiteX20" fmla="*/ 119393 w 272832"/>
                <a:gd name="connsiteY20" fmla="*/ 195202 h 280999"/>
                <a:gd name="connsiteX21" fmla="*/ 137097 w 272832"/>
                <a:gd name="connsiteY21" fmla="*/ 196564 h 280999"/>
                <a:gd name="connsiteX22" fmla="*/ 202468 w 272832"/>
                <a:gd name="connsiteY22" fmla="*/ 140727 h 280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832" h="280999">
                  <a:moveTo>
                    <a:pt x="272832" y="140727"/>
                  </a:moveTo>
                  <a:cubicBezTo>
                    <a:pt x="272832" y="210183"/>
                    <a:pt x="220173" y="253309"/>
                    <a:pt x="136643" y="253309"/>
                  </a:cubicBezTo>
                  <a:cubicBezTo>
                    <a:pt x="118031" y="253309"/>
                    <a:pt x="100780" y="251039"/>
                    <a:pt x="85345" y="246953"/>
                  </a:cubicBezTo>
                  <a:lnTo>
                    <a:pt x="63555" y="281000"/>
                  </a:lnTo>
                  <a:lnTo>
                    <a:pt x="23152" y="281000"/>
                  </a:lnTo>
                  <a:lnTo>
                    <a:pt x="53568" y="234242"/>
                  </a:lnTo>
                  <a:cubicBezTo>
                    <a:pt x="19520" y="215630"/>
                    <a:pt x="0" y="182945"/>
                    <a:pt x="0" y="140727"/>
                  </a:cubicBezTo>
                  <a:cubicBezTo>
                    <a:pt x="0" y="70817"/>
                    <a:pt x="52660" y="28145"/>
                    <a:pt x="136643" y="28145"/>
                  </a:cubicBezTo>
                  <a:cubicBezTo>
                    <a:pt x="153440" y="28145"/>
                    <a:pt x="169329" y="29507"/>
                    <a:pt x="183401" y="33139"/>
                  </a:cubicBezTo>
                  <a:lnTo>
                    <a:pt x="205192" y="0"/>
                  </a:lnTo>
                  <a:lnTo>
                    <a:pt x="245141" y="0"/>
                  </a:lnTo>
                  <a:lnTo>
                    <a:pt x="216087" y="44942"/>
                  </a:lnTo>
                  <a:cubicBezTo>
                    <a:pt x="252404" y="63554"/>
                    <a:pt x="272832" y="97147"/>
                    <a:pt x="272832" y="140727"/>
                  </a:cubicBezTo>
                  <a:close/>
                  <a:moveTo>
                    <a:pt x="88523" y="180675"/>
                  </a:moveTo>
                  <a:lnTo>
                    <a:pt x="149808" y="85798"/>
                  </a:lnTo>
                  <a:cubicBezTo>
                    <a:pt x="145722" y="85344"/>
                    <a:pt x="141637" y="84890"/>
                    <a:pt x="137097" y="84890"/>
                  </a:cubicBezTo>
                  <a:cubicBezTo>
                    <a:pt x="98964" y="84890"/>
                    <a:pt x="71726" y="103502"/>
                    <a:pt x="71726" y="140727"/>
                  </a:cubicBezTo>
                  <a:cubicBezTo>
                    <a:pt x="71272" y="157977"/>
                    <a:pt x="77628" y="171596"/>
                    <a:pt x="88523" y="180675"/>
                  </a:cubicBezTo>
                  <a:close/>
                  <a:moveTo>
                    <a:pt x="202468" y="140727"/>
                  </a:moveTo>
                  <a:cubicBezTo>
                    <a:pt x="202468" y="121661"/>
                    <a:pt x="194751" y="107134"/>
                    <a:pt x="182040" y="98055"/>
                  </a:cubicBezTo>
                  <a:lnTo>
                    <a:pt x="119393" y="195202"/>
                  </a:lnTo>
                  <a:cubicBezTo>
                    <a:pt x="124840" y="196110"/>
                    <a:pt x="130742" y="196564"/>
                    <a:pt x="137097" y="196564"/>
                  </a:cubicBezTo>
                  <a:cubicBezTo>
                    <a:pt x="174776" y="196110"/>
                    <a:pt x="202468" y="177044"/>
                    <a:pt x="202468" y="140727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7" name="Friform 46">
              <a:extLst>
                <a:ext uri="{FF2B5EF4-FFF2-40B4-BE49-F238E27FC236}">
                  <a16:creationId xmlns:a16="http://schemas.microsoft.com/office/drawing/2014/main" id="{EC242405-B28B-F7CA-BD1B-FFAF8C1B1298}"/>
                </a:ext>
              </a:extLst>
            </p:cNvPr>
            <p:cNvSpPr/>
            <p:nvPr/>
          </p:nvSpPr>
          <p:spPr>
            <a:xfrm>
              <a:off x="2750569" y="1787908"/>
              <a:ext cx="161157" cy="213360"/>
            </a:xfrm>
            <a:custGeom>
              <a:avLst/>
              <a:gdLst>
                <a:gd name="connsiteX0" fmla="*/ 0 w 161157"/>
                <a:gd name="connsiteY0" fmla="*/ 213360 h 213360"/>
                <a:gd name="connsiteX1" fmla="*/ 0 w 161157"/>
                <a:gd name="connsiteY1" fmla="*/ 4994 h 213360"/>
                <a:gd name="connsiteX2" fmla="*/ 73996 w 161157"/>
                <a:gd name="connsiteY2" fmla="*/ 4994 h 213360"/>
                <a:gd name="connsiteX3" fmla="*/ 73996 w 161157"/>
                <a:gd name="connsiteY3" fmla="*/ 43580 h 213360"/>
                <a:gd name="connsiteX4" fmla="*/ 161157 w 161157"/>
                <a:gd name="connsiteY4" fmla="*/ 0 h 213360"/>
                <a:gd name="connsiteX5" fmla="*/ 161157 w 161157"/>
                <a:gd name="connsiteY5" fmla="*/ 61738 h 213360"/>
                <a:gd name="connsiteX6" fmla="*/ 73996 w 161157"/>
                <a:gd name="connsiteY6" fmla="*/ 113036 h 213360"/>
                <a:gd name="connsiteX7" fmla="*/ 73996 w 161157"/>
                <a:gd name="connsiteY7" fmla="*/ 213360 h 213360"/>
                <a:gd name="connsiteX8" fmla="*/ 0 w 161157"/>
                <a:gd name="connsiteY8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7" h="213360">
                  <a:moveTo>
                    <a:pt x="0" y="213360"/>
                  </a:moveTo>
                  <a:lnTo>
                    <a:pt x="0" y="4994"/>
                  </a:lnTo>
                  <a:lnTo>
                    <a:pt x="73996" y="4994"/>
                  </a:lnTo>
                  <a:lnTo>
                    <a:pt x="73996" y="43580"/>
                  </a:lnTo>
                  <a:cubicBezTo>
                    <a:pt x="91247" y="14073"/>
                    <a:pt x="123932" y="0"/>
                    <a:pt x="161157" y="0"/>
                  </a:cubicBezTo>
                  <a:lnTo>
                    <a:pt x="161157" y="61738"/>
                  </a:lnTo>
                  <a:cubicBezTo>
                    <a:pt x="116669" y="61738"/>
                    <a:pt x="84891" y="78535"/>
                    <a:pt x="73996" y="113036"/>
                  </a:cubicBezTo>
                  <a:lnTo>
                    <a:pt x="73996" y="21336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8" name="Friform 47">
              <a:extLst>
                <a:ext uri="{FF2B5EF4-FFF2-40B4-BE49-F238E27FC236}">
                  <a16:creationId xmlns:a16="http://schemas.microsoft.com/office/drawing/2014/main" id="{43710256-4758-464E-F489-A66BD68C1EE8}"/>
                </a:ext>
              </a:extLst>
            </p:cNvPr>
            <p:cNvSpPr/>
            <p:nvPr/>
          </p:nvSpPr>
          <p:spPr>
            <a:xfrm>
              <a:off x="2926253" y="1786092"/>
              <a:ext cx="271016" cy="297796"/>
            </a:xfrm>
            <a:custGeom>
              <a:avLst/>
              <a:gdLst>
                <a:gd name="connsiteX0" fmla="*/ 271017 w 271016"/>
                <a:gd name="connsiteY0" fmla="*/ 178406 h 297796"/>
                <a:gd name="connsiteX1" fmla="*/ 132104 w 271016"/>
                <a:gd name="connsiteY1" fmla="*/ 297796 h 297796"/>
                <a:gd name="connsiteX2" fmla="*/ 20428 w 271016"/>
                <a:gd name="connsiteY2" fmla="*/ 273737 h 297796"/>
                <a:gd name="connsiteX3" fmla="*/ 39949 w 271016"/>
                <a:gd name="connsiteY3" fmla="*/ 224709 h 297796"/>
                <a:gd name="connsiteX4" fmla="*/ 123478 w 271016"/>
                <a:gd name="connsiteY4" fmla="*/ 244683 h 297796"/>
                <a:gd name="connsiteX5" fmla="*/ 196567 w 271016"/>
                <a:gd name="connsiteY5" fmla="*/ 192024 h 297796"/>
                <a:gd name="connsiteX6" fmla="*/ 196567 w 271016"/>
                <a:gd name="connsiteY6" fmla="*/ 175682 h 297796"/>
                <a:gd name="connsiteX7" fmla="*/ 110314 w 271016"/>
                <a:gd name="connsiteY7" fmla="*/ 213814 h 297796"/>
                <a:gd name="connsiteX8" fmla="*/ 0 w 271016"/>
                <a:gd name="connsiteY8" fmla="*/ 107134 h 297796"/>
                <a:gd name="connsiteX9" fmla="*/ 110314 w 271016"/>
                <a:gd name="connsiteY9" fmla="*/ 0 h 297796"/>
                <a:gd name="connsiteX10" fmla="*/ 196567 w 271016"/>
                <a:gd name="connsiteY10" fmla="*/ 38132 h 297796"/>
                <a:gd name="connsiteX11" fmla="*/ 196567 w 271016"/>
                <a:gd name="connsiteY11" fmla="*/ 7717 h 297796"/>
                <a:gd name="connsiteX12" fmla="*/ 271017 w 271016"/>
                <a:gd name="connsiteY12" fmla="*/ 7717 h 297796"/>
                <a:gd name="connsiteX13" fmla="*/ 271017 w 271016"/>
                <a:gd name="connsiteY13" fmla="*/ 178406 h 297796"/>
                <a:gd name="connsiteX14" fmla="*/ 197021 w 271016"/>
                <a:gd name="connsiteY14" fmla="*/ 126200 h 297796"/>
                <a:gd name="connsiteX15" fmla="*/ 197021 w 271016"/>
                <a:gd name="connsiteY15" fmla="*/ 87160 h 297796"/>
                <a:gd name="connsiteX16" fmla="*/ 131650 w 271016"/>
                <a:gd name="connsiteY16" fmla="*/ 53567 h 297796"/>
                <a:gd name="connsiteX17" fmla="*/ 71727 w 271016"/>
                <a:gd name="connsiteY17" fmla="*/ 106680 h 297796"/>
                <a:gd name="connsiteX18" fmla="*/ 131650 w 271016"/>
                <a:gd name="connsiteY18" fmla="*/ 159793 h 297796"/>
                <a:gd name="connsiteX19" fmla="*/ 197021 w 271016"/>
                <a:gd name="connsiteY19" fmla="*/ 126200 h 29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1016" h="297796">
                  <a:moveTo>
                    <a:pt x="271017" y="178406"/>
                  </a:moveTo>
                  <a:cubicBezTo>
                    <a:pt x="271017" y="269651"/>
                    <a:pt x="197929" y="297796"/>
                    <a:pt x="132104" y="297796"/>
                  </a:cubicBezTo>
                  <a:cubicBezTo>
                    <a:pt x="93971" y="297796"/>
                    <a:pt x="46759" y="288263"/>
                    <a:pt x="20428" y="273737"/>
                  </a:cubicBezTo>
                  <a:lnTo>
                    <a:pt x="39949" y="224709"/>
                  </a:lnTo>
                  <a:cubicBezTo>
                    <a:pt x="57654" y="235604"/>
                    <a:pt x="89431" y="244683"/>
                    <a:pt x="123478" y="244683"/>
                  </a:cubicBezTo>
                  <a:cubicBezTo>
                    <a:pt x="173414" y="244683"/>
                    <a:pt x="196567" y="225163"/>
                    <a:pt x="196567" y="192024"/>
                  </a:cubicBezTo>
                  <a:lnTo>
                    <a:pt x="196567" y="175682"/>
                  </a:lnTo>
                  <a:cubicBezTo>
                    <a:pt x="177046" y="201103"/>
                    <a:pt x="144815" y="213814"/>
                    <a:pt x="110314" y="213814"/>
                  </a:cubicBezTo>
                  <a:cubicBezTo>
                    <a:pt x="43581" y="213814"/>
                    <a:pt x="0" y="173412"/>
                    <a:pt x="0" y="107134"/>
                  </a:cubicBezTo>
                  <a:cubicBezTo>
                    <a:pt x="0" y="40402"/>
                    <a:pt x="43581" y="0"/>
                    <a:pt x="110314" y="0"/>
                  </a:cubicBezTo>
                  <a:cubicBezTo>
                    <a:pt x="146177" y="0"/>
                    <a:pt x="177046" y="12257"/>
                    <a:pt x="196567" y="38132"/>
                  </a:cubicBezTo>
                  <a:lnTo>
                    <a:pt x="196567" y="7717"/>
                  </a:lnTo>
                  <a:lnTo>
                    <a:pt x="271017" y="7717"/>
                  </a:lnTo>
                  <a:lnTo>
                    <a:pt x="271017" y="178406"/>
                  </a:lnTo>
                  <a:close/>
                  <a:moveTo>
                    <a:pt x="197021" y="126200"/>
                  </a:moveTo>
                  <a:lnTo>
                    <a:pt x="197021" y="87160"/>
                  </a:lnTo>
                  <a:cubicBezTo>
                    <a:pt x="179770" y="63554"/>
                    <a:pt x="157980" y="53567"/>
                    <a:pt x="131650" y="53567"/>
                  </a:cubicBezTo>
                  <a:cubicBezTo>
                    <a:pt x="92609" y="53567"/>
                    <a:pt x="71727" y="73995"/>
                    <a:pt x="71727" y="106680"/>
                  </a:cubicBezTo>
                  <a:cubicBezTo>
                    <a:pt x="71727" y="138911"/>
                    <a:pt x="92609" y="159793"/>
                    <a:pt x="131650" y="159793"/>
                  </a:cubicBezTo>
                  <a:cubicBezTo>
                    <a:pt x="157980" y="159793"/>
                    <a:pt x="179770" y="148898"/>
                    <a:pt x="197021" y="126200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49" name="Friform 48">
              <a:extLst>
                <a:ext uri="{FF2B5EF4-FFF2-40B4-BE49-F238E27FC236}">
                  <a16:creationId xmlns:a16="http://schemas.microsoft.com/office/drawing/2014/main" id="{A5137179-6A0A-9B7E-C4C8-FDCA569C86B4}"/>
                </a:ext>
              </a:extLst>
            </p:cNvPr>
            <p:cNvSpPr/>
            <p:nvPr/>
          </p:nvSpPr>
          <p:spPr>
            <a:xfrm>
              <a:off x="3237673" y="1784730"/>
              <a:ext cx="262845" cy="225163"/>
            </a:xfrm>
            <a:custGeom>
              <a:avLst/>
              <a:gdLst>
                <a:gd name="connsiteX0" fmla="*/ 143907 w 262845"/>
                <a:gd name="connsiteY0" fmla="*/ 172504 h 225163"/>
                <a:gd name="connsiteX1" fmla="*/ 217449 w 262845"/>
                <a:gd name="connsiteY1" fmla="*/ 148898 h 225163"/>
                <a:gd name="connsiteX2" fmla="*/ 255128 w 262845"/>
                <a:gd name="connsiteY2" fmla="*/ 188393 h 225163"/>
                <a:gd name="connsiteX3" fmla="*/ 139821 w 262845"/>
                <a:gd name="connsiteY3" fmla="*/ 225163 h 225163"/>
                <a:gd name="connsiteX4" fmla="*/ 0 w 262845"/>
                <a:gd name="connsiteY4" fmla="*/ 112582 h 225163"/>
                <a:gd name="connsiteX5" fmla="*/ 134373 w 262845"/>
                <a:gd name="connsiteY5" fmla="*/ 0 h 225163"/>
                <a:gd name="connsiteX6" fmla="*/ 262845 w 262845"/>
                <a:gd name="connsiteY6" fmla="*/ 111220 h 225163"/>
                <a:gd name="connsiteX7" fmla="*/ 261029 w 262845"/>
                <a:gd name="connsiteY7" fmla="*/ 128470 h 225163"/>
                <a:gd name="connsiteX8" fmla="*/ 70818 w 262845"/>
                <a:gd name="connsiteY8" fmla="*/ 128470 h 225163"/>
                <a:gd name="connsiteX9" fmla="*/ 143907 w 262845"/>
                <a:gd name="connsiteY9" fmla="*/ 172504 h 225163"/>
                <a:gd name="connsiteX10" fmla="*/ 72634 w 262845"/>
                <a:gd name="connsiteY10" fmla="*/ 88522 h 225163"/>
                <a:gd name="connsiteX11" fmla="*/ 194297 w 262845"/>
                <a:gd name="connsiteY11" fmla="*/ 87614 h 225163"/>
                <a:gd name="connsiteX12" fmla="*/ 134827 w 262845"/>
                <a:gd name="connsiteY12" fmla="*/ 51751 h 225163"/>
                <a:gd name="connsiteX13" fmla="*/ 72634 w 262845"/>
                <a:gd name="connsiteY13" fmla="*/ 88522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845" h="225163">
                  <a:moveTo>
                    <a:pt x="143907" y="172504"/>
                  </a:moveTo>
                  <a:cubicBezTo>
                    <a:pt x="177046" y="172504"/>
                    <a:pt x="197020" y="164787"/>
                    <a:pt x="217449" y="148898"/>
                  </a:cubicBezTo>
                  <a:lnTo>
                    <a:pt x="255128" y="188393"/>
                  </a:lnTo>
                  <a:cubicBezTo>
                    <a:pt x="225620" y="214722"/>
                    <a:pt x="187033" y="225163"/>
                    <a:pt x="139821" y="225163"/>
                  </a:cubicBezTo>
                  <a:cubicBezTo>
                    <a:pt x="51298" y="225163"/>
                    <a:pt x="0" y="182491"/>
                    <a:pt x="0" y="112582"/>
                  </a:cubicBezTo>
                  <a:cubicBezTo>
                    <a:pt x="0" y="42672"/>
                    <a:pt x="50844" y="0"/>
                    <a:pt x="134373" y="0"/>
                  </a:cubicBezTo>
                  <a:cubicBezTo>
                    <a:pt x="209732" y="0"/>
                    <a:pt x="262845" y="37679"/>
                    <a:pt x="262845" y="111220"/>
                  </a:cubicBezTo>
                  <a:cubicBezTo>
                    <a:pt x="262845" y="119391"/>
                    <a:pt x="262391" y="124385"/>
                    <a:pt x="261029" y="128470"/>
                  </a:cubicBezTo>
                  <a:lnTo>
                    <a:pt x="70818" y="128470"/>
                  </a:lnTo>
                  <a:cubicBezTo>
                    <a:pt x="76720" y="159793"/>
                    <a:pt x="101688" y="172504"/>
                    <a:pt x="143907" y="172504"/>
                  </a:cubicBezTo>
                  <a:close/>
                  <a:moveTo>
                    <a:pt x="72634" y="88522"/>
                  </a:moveTo>
                  <a:lnTo>
                    <a:pt x="194297" y="87614"/>
                  </a:lnTo>
                  <a:cubicBezTo>
                    <a:pt x="186579" y="63100"/>
                    <a:pt x="166605" y="51751"/>
                    <a:pt x="134827" y="51751"/>
                  </a:cubicBezTo>
                  <a:cubicBezTo>
                    <a:pt x="103050" y="51751"/>
                    <a:pt x="80806" y="63100"/>
                    <a:pt x="72634" y="88522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0" name="Friform 49">
              <a:extLst>
                <a:ext uri="{FF2B5EF4-FFF2-40B4-BE49-F238E27FC236}">
                  <a16:creationId xmlns:a16="http://schemas.microsoft.com/office/drawing/2014/main" id="{4498D2A4-6FEC-CAFC-450A-74B03E7E6B00}"/>
                </a:ext>
              </a:extLst>
            </p:cNvPr>
            <p:cNvSpPr/>
            <p:nvPr/>
          </p:nvSpPr>
          <p:spPr>
            <a:xfrm>
              <a:off x="3614009" y="1715274"/>
              <a:ext cx="192480" cy="285993"/>
            </a:xfrm>
            <a:custGeom>
              <a:avLst/>
              <a:gdLst>
                <a:gd name="connsiteX0" fmla="*/ 108498 w 192480"/>
                <a:gd name="connsiteY0" fmla="*/ 77627 h 285993"/>
                <a:gd name="connsiteX1" fmla="*/ 190211 w 192480"/>
                <a:gd name="connsiteY1" fmla="*/ 77627 h 285993"/>
                <a:gd name="connsiteX2" fmla="*/ 190211 w 192480"/>
                <a:gd name="connsiteY2" fmla="*/ 129832 h 285993"/>
                <a:gd name="connsiteX3" fmla="*/ 110767 w 192480"/>
                <a:gd name="connsiteY3" fmla="*/ 129832 h 285993"/>
                <a:gd name="connsiteX4" fmla="*/ 110767 w 192480"/>
                <a:gd name="connsiteY4" fmla="*/ 285994 h 285993"/>
                <a:gd name="connsiteX5" fmla="*/ 36771 w 192480"/>
                <a:gd name="connsiteY5" fmla="*/ 285994 h 285993"/>
                <a:gd name="connsiteX6" fmla="*/ 36771 w 192480"/>
                <a:gd name="connsiteY6" fmla="*/ 129832 h 285993"/>
                <a:gd name="connsiteX7" fmla="*/ 0 w 192480"/>
                <a:gd name="connsiteY7" fmla="*/ 129832 h 285993"/>
                <a:gd name="connsiteX8" fmla="*/ 0 w 192480"/>
                <a:gd name="connsiteY8" fmla="*/ 77627 h 285993"/>
                <a:gd name="connsiteX9" fmla="*/ 36771 w 192480"/>
                <a:gd name="connsiteY9" fmla="*/ 77627 h 285993"/>
                <a:gd name="connsiteX10" fmla="*/ 125748 w 192480"/>
                <a:gd name="connsiteY10" fmla="*/ 0 h 285993"/>
                <a:gd name="connsiteX11" fmla="*/ 192481 w 192480"/>
                <a:gd name="connsiteY11" fmla="*/ 12257 h 285993"/>
                <a:gd name="connsiteX12" fmla="*/ 182040 w 192480"/>
                <a:gd name="connsiteY12" fmla="*/ 54021 h 285993"/>
                <a:gd name="connsiteX13" fmla="*/ 145269 w 192480"/>
                <a:gd name="connsiteY13" fmla="*/ 45396 h 285993"/>
                <a:gd name="connsiteX14" fmla="*/ 108951 w 192480"/>
                <a:gd name="connsiteY14" fmla="*/ 71725 h 285993"/>
                <a:gd name="connsiteX15" fmla="*/ 108951 w 192480"/>
                <a:gd name="connsiteY15" fmla="*/ 77627 h 2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2480" h="285993">
                  <a:moveTo>
                    <a:pt x="108498" y="77627"/>
                  </a:moveTo>
                  <a:lnTo>
                    <a:pt x="190211" y="77627"/>
                  </a:lnTo>
                  <a:lnTo>
                    <a:pt x="190211" y="129832"/>
                  </a:lnTo>
                  <a:lnTo>
                    <a:pt x="110767" y="129832"/>
                  </a:lnTo>
                  <a:lnTo>
                    <a:pt x="110767" y="285994"/>
                  </a:lnTo>
                  <a:lnTo>
                    <a:pt x="36771" y="285994"/>
                  </a:lnTo>
                  <a:lnTo>
                    <a:pt x="36771" y="129832"/>
                  </a:lnTo>
                  <a:lnTo>
                    <a:pt x="0" y="129832"/>
                  </a:lnTo>
                  <a:lnTo>
                    <a:pt x="0" y="77627"/>
                  </a:lnTo>
                  <a:lnTo>
                    <a:pt x="36771" y="77627"/>
                  </a:lnTo>
                  <a:cubicBezTo>
                    <a:pt x="37679" y="24514"/>
                    <a:pt x="75358" y="0"/>
                    <a:pt x="125748" y="0"/>
                  </a:cubicBezTo>
                  <a:cubicBezTo>
                    <a:pt x="146631" y="0"/>
                    <a:pt x="174776" y="4086"/>
                    <a:pt x="192481" y="12257"/>
                  </a:cubicBezTo>
                  <a:lnTo>
                    <a:pt x="182040" y="54021"/>
                  </a:lnTo>
                  <a:cubicBezTo>
                    <a:pt x="168875" y="48120"/>
                    <a:pt x="157072" y="45396"/>
                    <a:pt x="145269" y="45396"/>
                  </a:cubicBezTo>
                  <a:cubicBezTo>
                    <a:pt x="121663" y="45396"/>
                    <a:pt x="108951" y="54929"/>
                    <a:pt x="108951" y="71725"/>
                  </a:cubicBezTo>
                  <a:lnTo>
                    <a:pt x="108951" y="77627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1" name="Friform 50">
              <a:extLst>
                <a:ext uri="{FF2B5EF4-FFF2-40B4-BE49-F238E27FC236}">
                  <a16:creationId xmlns:a16="http://schemas.microsoft.com/office/drawing/2014/main" id="{AADCB63D-9CD5-6C71-6982-6094797C2363}"/>
                </a:ext>
              </a:extLst>
            </p:cNvPr>
            <p:cNvSpPr/>
            <p:nvPr/>
          </p:nvSpPr>
          <p:spPr>
            <a:xfrm>
              <a:off x="3816931" y="1784730"/>
              <a:ext cx="272832" cy="225163"/>
            </a:xfrm>
            <a:custGeom>
              <a:avLst/>
              <a:gdLst>
                <a:gd name="connsiteX0" fmla="*/ 0 w 272832"/>
                <a:gd name="connsiteY0" fmla="*/ 112582 h 225163"/>
                <a:gd name="connsiteX1" fmla="*/ 136643 w 272832"/>
                <a:gd name="connsiteY1" fmla="*/ 0 h 225163"/>
                <a:gd name="connsiteX2" fmla="*/ 272833 w 272832"/>
                <a:gd name="connsiteY2" fmla="*/ 112582 h 225163"/>
                <a:gd name="connsiteX3" fmla="*/ 136643 w 272832"/>
                <a:gd name="connsiteY3" fmla="*/ 225163 h 225163"/>
                <a:gd name="connsiteX4" fmla="*/ 0 w 272832"/>
                <a:gd name="connsiteY4" fmla="*/ 112582 h 225163"/>
                <a:gd name="connsiteX5" fmla="*/ 201560 w 272832"/>
                <a:gd name="connsiteY5" fmla="*/ 112582 h 225163"/>
                <a:gd name="connsiteX6" fmla="*/ 136189 w 272832"/>
                <a:gd name="connsiteY6" fmla="*/ 56745 h 225163"/>
                <a:gd name="connsiteX7" fmla="*/ 70819 w 272832"/>
                <a:gd name="connsiteY7" fmla="*/ 112582 h 225163"/>
                <a:gd name="connsiteX8" fmla="*/ 136189 w 272832"/>
                <a:gd name="connsiteY8" fmla="*/ 168419 h 225163"/>
                <a:gd name="connsiteX9" fmla="*/ 201560 w 272832"/>
                <a:gd name="connsiteY9" fmla="*/ 112582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2832" h="225163">
                  <a:moveTo>
                    <a:pt x="0" y="112582"/>
                  </a:moveTo>
                  <a:cubicBezTo>
                    <a:pt x="0" y="42672"/>
                    <a:pt x="52660" y="0"/>
                    <a:pt x="136643" y="0"/>
                  </a:cubicBezTo>
                  <a:cubicBezTo>
                    <a:pt x="220173" y="0"/>
                    <a:pt x="272833" y="42672"/>
                    <a:pt x="272833" y="112582"/>
                  </a:cubicBezTo>
                  <a:cubicBezTo>
                    <a:pt x="272833" y="182037"/>
                    <a:pt x="220173" y="225163"/>
                    <a:pt x="136643" y="225163"/>
                  </a:cubicBezTo>
                  <a:cubicBezTo>
                    <a:pt x="52660" y="225163"/>
                    <a:pt x="0" y="182037"/>
                    <a:pt x="0" y="112582"/>
                  </a:cubicBezTo>
                  <a:close/>
                  <a:moveTo>
                    <a:pt x="201560" y="112582"/>
                  </a:moveTo>
                  <a:cubicBezTo>
                    <a:pt x="201560" y="75811"/>
                    <a:pt x="174322" y="56745"/>
                    <a:pt x="136189" y="56745"/>
                  </a:cubicBezTo>
                  <a:cubicBezTo>
                    <a:pt x="98056" y="56745"/>
                    <a:pt x="70819" y="75357"/>
                    <a:pt x="70819" y="112582"/>
                  </a:cubicBezTo>
                  <a:cubicBezTo>
                    <a:pt x="70819" y="148898"/>
                    <a:pt x="98056" y="168419"/>
                    <a:pt x="136189" y="168419"/>
                  </a:cubicBezTo>
                  <a:cubicBezTo>
                    <a:pt x="174322" y="168419"/>
                    <a:pt x="201560" y="148898"/>
                    <a:pt x="201560" y="112582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2" name="Friform 51">
              <a:extLst>
                <a:ext uri="{FF2B5EF4-FFF2-40B4-BE49-F238E27FC236}">
                  <a16:creationId xmlns:a16="http://schemas.microsoft.com/office/drawing/2014/main" id="{0C021D26-CD7E-1147-FF74-FB6452853954}"/>
                </a:ext>
              </a:extLst>
            </p:cNvPr>
            <p:cNvSpPr/>
            <p:nvPr/>
          </p:nvSpPr>
          <p:spPr>
            <a:xfrm>
              <a:off x="4129713" y="1787908"/>
              <a:ext cx="161157" cy="213360"/>
            </a:xfrm>
            <a:custGeom>
              <a:avLst/>
              <a:gdLst>
                <a:gd name="connsiteX0" fmla="*/ 0 w 161157"/>
                <a:gd name="connsiteY0" fmla="*/ 213360 h 213360"/>
                <a:gd name="connsiteX1" fmla="*/ 0 w 161157"/>
                <a:gd name="connsiteY1" fmla="*/ 4994 h 213360"/>
                <a:gd name="connsiteX2" fmla="*/ 73996 w 161157"/>
                <a:gd name="connsiteY2" fmla="*/ 4994 h 213360"/>
                <a:gd name="connsiteX3" fmla="*/ 73996 w 161157"/>
                <a:gd name="connsiteY3" fmla="*/ 43580 h 213360"/>
                <a:gd name="connsiteX4" fmla="*/ 161157 w 161157"/>
                <a:gd name="connsiteY4" fmla="*/ 0 h 213360"/>
                <a:gd name="connsiteX5" fmla="*/ 161157 w 161157"/>
                <a:gd name="connsiteY5" fmla="*/ 61738 h 213360"/>
                <a:gd name="connsiteX6" fmla="*/ 73996 w 161157"/>
                <a:gd name="connsiteY6" fmla="*/ 113036 h 213360"/>
                <a:gd name="connsiteX7" fmla="*/ 73996 w 161157"/>
                <a:gd name="connsiteY7" fmla="*/ 213360 h 213360"/>
                <a:gd name="connsiteX8" fmla="*/ 0 w 161157"/>
                <a:gd name="connsiteY8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7" h="213360">
                  <a:moveTo>
                    <a:pt x="0" y="213360"/>
                  </a:moveTo>
                  <a:lnTo>
                    <a:pt x="0" y="4994"/>
                  </a:lnTo>
                  <a:lnTo>
                    <a:pt x="73996" y="4994"/>
                  </a:lnTo>
                  <a:lnTo>
                    <a:pt x="73996" y="43580"/>
                  </a:lnTo>
                  <a:cubicBezTo>
                    <a:pt x="91247" y="14073"/>
                    <a:pt x="123932" y="0"/>
                    <a:pt x="161157" y="0"/>
                  </a:cubicBezTo>
                  <a:lnTo>
                    <a:pt x="161157" y="61738"/>
                  </a:lnTo>
                  <a:cubicBezTo>
                    <a:pt x="116669" y="61738"/>
                    <a:pt x="84891" y="78535"/>
                    <a:pt x="73996" y="113036"/>
                  </a:cubicBezTo>
                  <a:lnTo>
                    <a:pt x="73996" y="21336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3" name="Friform 52">
              <a:extLst>
                <a:ext uri="{FF2B5EF4-FFF2-40B4-BE49-F238E27FC236}">
                  <a16:creationId xmlns:a16="http://schemas.microsoft.com/office/drawing/2014/main" id="{10873D9E-96C6-D36B-B2C1-C17943EAB4B2}"/>
                </a:ext>
              </a:extLst>
            </p:cNvPr>
            <p:cNvSpPr/>
            <p:nvPr/>
          </p:nvSpPr>
          <p:spPr>
            <a:xfrm>
              <a:off x="4396644" y="1785180"/>
              <a:ext cx="264206" cy="224259"/>
            </a:xfrm>
            <a:custGeom>
              <a:avLst/>
              <a:gdLst>
                <a:gd name="connsiteX0" fmla="*/ 255128 w 264206"/>
                <a:gd name="connsiteY0" fmla="*/ 99421 h 224259"/>
                <a:gd name="connsiteX1" fmla="*/ 255128 w 264206"/>
                <a:gd name="connsiteY1" fmla="*/ 177048 h 224259"/>
                <a:gd name="connsiteX2" fmla="*/ 264207 w 264206"/>
                <a:gd name="connsiteY2" fmla="*/ 216542 h 224259"/>
                <a:gd name="connsiteX3" fmla="*/ 188849 w 264206"/>
                <a:gd name="connsiteY3" fmla="*/ 216542 h 224259"/>
                <a:gd name="connsiteX4" fmla="*/ 181586 w 264206"/>
                <a:gd name="connsiteY4" fmla="*/ 195206 h 224259"/>
                <a:gd name="connsiteX5" fmla="*/ 181586 w 264206"/>
                <a:gd name="connsiteY5" fmla="*/ 194752 h 224259"/>
                <a:gd name="connsiteX6" fmla="*/ 99872 w 264206"/>
                <a:gd name="connsiteY6" fmla="*/ 224260 h 224259"/>
                <a:gd name="connsiteX7" fmla="*/ 0 w 264206"/>
                <a:gd name="connsiteY7" fmla="*/ 153442 h 224259"/>
                <a:gd name="connsiteX8" fmla="*/ 99872 w 264206"/>
                <a:gd name="connsiteY8" fmla="*/ 82625 h 224259"/>
                <a:gd name="connsiteX9" fmla="*/ 181586 w 264206"/>
                <a:gd name="connsiteY9" fmla="*/ 112132 h 224259"/>
                <a:gd name="connsiteX10" fmla="*/ 181586 w 264206"/>
                <a:gd name="connsiteY10" fmla="*/ 98513 h 224259"/>
                <a:gd name="connsiteX11" fmla="*/ 112583 w 264206"/>
                <a:gd name="connsiteY11" fmla="*/ 51756 h 224259"/>
                <a:gd name="connsiteX12" fmla="*/ 37679 w 264206"/>
                <a:gd name="connsiteY12" fmla="*/ 68098 h 224259"/>
                <a:gd name="connsiteX13" fmla="*/ 20882 w 264206"/>
                <a:gd name="connsiteY13" fmla="*/ 21340 h 224259"/>
                <a:gd name="connsiteX14" fmla="*/ 128018 w 264206"/>
                <a:gd name="connsiteY14" fmla="*/ 4 h 224259"/>
                <a:gd name="connsiteX15" fmla="*/ 255128 w 264206"/>
                <a:gd name="connsiteY15" fmla="*/ 99421 h 224259"/>
                <a:gd name="connsiteX16" fmla="*/ 183402 w 264206"/>
                <a:gd name="connsiteY16" fmla="*/ 150718 h 224259"/>
                <a:gd name="connsiteX17" fmla="*/ 121209 w 264206"/>
                <a:gd name="connsiteY17" fmla="*/ 125751 h 224259"/>
                <a:gd name="connsiteX18" fmla="*/ 72180 w 264206"/>
                <a:gd name="connsiteY18" fmla="*/ 152988 h 224259"/>
                <a:gd name="connsiteX19" fmla="*/ 121209 w 264206"/>
                <a:gd name="connsiteY19" fmla="*/ 180226 h 224259"/>
                <a:gd name="connsiteX20" fmla="*/ 183402 w 264206"/>
                <a:gd name="connsiteY20" fmla="*/ 154804 h 224259"/>
                <a:gd name="connsiteX21" fmla="*/ 183402 w 264206"/>
                <a:gd name="connsiteY21" fmla="*/ 150718 h 22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4206" h="224259">
                  <a:moveTo>
                    <a:pt x="255128" y="99421"/>
                  </a:moveTo>
                  <a:lnTo>
                    <a:pt x="255128" y="177048"/>
                  </a:lnTo>
                  <a:cubicBezTo>
                    <a:pt x="255128" y="192029"/>
                    <a:pt x="257852" y="204285"/>
                    <a:pt x="264207" y="216542"/>
                  </a:cubicBezTo>
                  <a:lnTo>
                    <a:pt x="188849" y="216542"/>
                  </a:lnTo>
                  <a:cubicBezTo>
                    <a:pt x="184764" y="210187"/>
                    <a:pt x="181586" y="202470"/>
                    <a:pt x="181586" y="195206"/>
                  </a:cubicBezTo>
                  <a:lnTo>
                    <a:pt x="181586" y="194752"/>
                  </a:lnTo>
                  <a:cubicBezTo>
                    <a:pt x="165697" y="211095"/>
                    <a:pt x="136643" y="224260"/>
                    <a:pt x="99872" y="224260"/>
                  </a:cubicBezTo>
                  <a:cubicBezTo>
                    <a:pt x="55838" y="224260"/>
                    <a:pt x="0" y="207009"/>
                    <a:pt x="0" y="153442"/>
                  </a:cubicBezTo>
                  <a:cubicBezTo>
                    <a:pt x="0" y="99875"/>
                    <a:pt x="55838" y="82625"/>
                    <a:pt x="99872" y="82625"/>
                  </a:cubicBezTo>
                  <a:cubicBezTo>
                    <a:pt x="136643" y="82625"/>
                    <a:pt x="165697" y="95336"/>
                    <a:pt x="181586" y="112132"/>
                  </a:cubicBezTo>
                  <a:lnTo>
                    <a:pt x="181586" y="98513"/>
                  </a:lnTo>
                  <a:cubicBezTo>
                    <a:pt x="181586" y="66736"/>
                    <a:pt x="158434" y="51756"/>
                    <a:pt x="112583" y="51756"/>
                  </a:cubicBezTo>
                  <a:cubicBezTo>
                    <a:pt x="87615" y="51756"/>
                    <a:pt x="63555" y="54933"/>
                    <a:pt x="37679" y="68098"/>
                  </a:cubicBezTo>
                  <a:lnTo>
                    <a:pt x="20882" y="21340"/>
                  </a:lnTo>
                  <a:cubicBezTo>
                    <a:pt x="49028" y="7722"/>
                    <a:pt x="91701" y="4"/>
                    <a:pt x="128018" y="4"/>
                  </a:cubicBezTo>
                  <a:cubicBezTo>
                    <a:pt x="207916" y="-450"/>
                    <a:pt x="255128" y="34959"/>
                    <a:pt x="255128" y="99421"/>
                  </a:cubicBezTo>
                  <a:close/>
                  <a:moveTo>
                    <a:pt x="183402" y="150718"/>
                  </a:moveTo>
                  <a:cubicBezTo>
                    <a:pt x="169329" y="130744"/>
                    <a:pt x="142999" y="125751"/>
                    <a:pt x="121209" y="125751"/>
                  </a:cubicBezTo>
                  <a:cubicBezTo>
                    <a:pt x="100326" y="125751"/>
                    <a:pt x="72180" y="131198"/>
                    <a:pt x="72180" y="152988"/>
                  </a:cubicBezTo>
                  <a:cubicBezTo>
                    <a:pt x="72180" y="174778"/>
                    <a:pt x="100326" y="180226"/>
                    <a:pt x="121209" y="180226"/>
                  </a:cubicBezTo>
                  <a:cubicBezTo>
                    <a:pt x="142545" y="180226"/>
                    <a:pt x="168875" y="174778"/>
                    <a:pt x="183402" y="154804"/>
                  </a:cubicBezTo>
                  <a:lnTo>
                    <a:pt x="183402" y="15071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4" name="Friform 53">
              <a:extLst>
                <a:ext uri="{FF2B5EF4-FFF2-40B4-BE49-F238E27FC236}">
                  <a16:creationId xmlns:a16="http://schemas.microsoft.com/office/drawing/2014/main" id="{26BBF573-30EB-EAAA-6619-0D2649EA5556}"/>
                </a:ext>
              </a:extLst>
            </p:cNvPr>
            <p:cNvSpPr/>
            <p:nvPr/>
          </p:nvSpPr>
          <p:spPr>
            <a:xfrm>
              <a:off x="4681733" y="1744782"/>
              <a:ext cx="192934" cy="264657"/>
            </a:xfrm>
            <a:custGeom>
              <a:avLst/>
              <a:gdLst>
                <a:gd name="connsiteX0" fmla="*/ 192935 w 192934"/>
                <a:gd name="connsiteY0" fmla="*/ 244230 h 264657"/>
                <a:gd name="connsiteX1" fmla="*/ 119846 w 192934"/>
                <a:gd name="connsiteY1" fmla="*/ 264658 h 264657"/>
                <a:gd name="connsiteX2" fmla="*/ 36771 w 192934"/>
                <a:gd name="connsiteY2" fmla="*/ 188393 h 264657"/>
                <a:gd name="connsiteX3" fmla="*/ 36771 w 192934"/>
                <a:gd name="connsiteY3" fmla="*/ 100779 h 264657"/>
                <a:gd name="connsiteX4" fmla="*/ 0 w 192934"/>
                <a:gd name="connsiteY4" fmla="*/ 100779 h 264657"/>
                <a:gd name="connsiteX5" fmla="*/ 0 w 192934"/>
                <a:gd name="connsiteY5" fmla="*/ 48573 h 264657"/>
                <a:gd name="connsiteX6" fmla="*/ 36771 w 192934"/>
                <a:gd name="connsiteY6" fmla="*/ 48573 h 264657"/>
                <a:gd name="connsiteX7" fmla="*/ 36771 w 192934"/>
                <a:gd name="connsiteY7" fmla="*/ 0 h 264657"/>
                <a:gd name="connsiteX8" fmla="*/ 110767 w 192934"/>
                <a:gd name="connsiteY8" fmla="*/ 0 h 264657"/>
                <a:gd name="connsiteX9" fmla="*/ 110767 w 192934"/>
                <a:gd name="connsiteY9" fmla="*/ 48573 h 264657"/>
                <a:gd name="connsiteX10" fmla="*/ 190665 w 192934"/>
                <a:gd name="connsiteY10" fmla="*/ 48573 h 264657"/>
                <a:gd name="connsiteX11" fmla="*/ 190665 w 192934"/>
                <a:gd name="connsiteY11" fmla="*/ 100779 h 264657"/>
                <a:gd name="connsiteX12" fmla="*/ 110767 w 192934"/>
                <a:gd name="connsiteY12" fmla="*/ 100779 h 264657"/>
                <a:gd name="connsiteX13" fmla="*/ 110767 w 192934"/>
                <a:gd name="connsiteY13" fmla="*/ 176136 h 264657"/>
                <a:gd name="connsiteX14" fmla="*/ 144814 w 192934"/>
                <a:gd name="connsiteY14" fmla="*/ 205643 h 264657"/>
                <a:gd name="connsiteX15" fmla="*/ 180677 w 192934"/>
                <a:gd name="connsiteY15" fmla="*/ 195656 h 264657"/>
                <a:gd name="connsiteX16" fmla="*/ 192935 w 192934"/>
                <a:gd name="connsiteY16" fmla="*/ 244230 h 26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934" h="264657">
                  <a:moveTo>
                    <a:pt x="192935" y="244230"/>
                  </a:moveTo>
                  <a:cubicBezTo>
                    <a:pt x="174322" y="256940"/>
                    <a:pt x="144814" y="264658"/>
                    <a:pt x="119846" y="264658"/>
                  </a:cubicBezTo>
                  <a:cubicBezTo>
                    <a:pt x="72634" y="264658"/>
                    <a:pt x="36771" y="238782"/>
                    <a:pt x="36771" y="188393"/>
                  </a:cubicBezTo>
                  <a:lnTo>
                    <a:pt x="36771" y="100779"/>
                  </a:lnTo>
                  <a:lnTo>
                    <a:pt x="0" y="100779"/>
                  </a:lnTo>
                  <a:lnTo>
                    <a:pt x="0" y="48573"/>
                  </a:lnTo>
                  <a:lnTo>
                    <a:pt x="36771" y="48573"/>
                  </a:lnTo>
                  <a:lnTo>
                    <a:pt x="36771" y="0"/>
                  </a:lnTo>
                  <a:lnTo>
                    <a:pt x="110767" y="0"/>
                  </a:lnTo>
                  <a:lnTo>
                    <a:pt x="110767" y="48573"/>
                  </a:lnTo>
                  <a:lnTo>
                    <a:pt x="190665" y="48573"/>
                  </a:lnTo>
                  <a:lnTo>
                    <a:pt x="190665" y="100779"/>
                  </a:lnTo>
                  <a:lnTo>
                    <a:pt x="110767" y="100779"/>
                  </a:lnTo>
                  <a:lnTo>
                    <a:pt x="110767" y="176136"/>
                  </a:lnTo>
                  <a:cubicBezTo>
                    <a:pt x="110767" y="194748"/>
                    <a:pt x="124840" y="205643"/>
                    <a:pt x="144814" y="205643"/>
                  </a:cubicBezTo>
                  <a:cubicBezTo>
                    <a:pt x="157072" y="205643"/>
                    <a:pt x="168874" y="201557"/>
                    <a:pt x="180677" y="195656"/>
                  </a:cubicBezTo>
                  <a:lnTo>
                    <a:pt x="192935" y="24423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5" name="Friform 54">
              <a:extLst>
                <a:ext uri="{FF2B5EF4-FFF2-40B4-BE49-F238E27FC236}">
                  <a16:creationId xmlns:a16="http://schemas.microsoft.com/office/drawing/2014/main" id="{3C521C8F-EF91-8D4D-ECCA-869415D10F5D}"/>
                </a:ext>
              </a:extLst>
            </p:cNvPr>
            <p:cNvSpPr/>
            <p:nvPr/>
          </p:nvSpPr>
          <p:spPr>
            <a:xfrm>
              <a:off x="4982711" y="1715274"/>
              <a:ext cx="192480" cy="285993"/>
            </a:xfrm>
            <a:custGeom>
              <a:avLst/>
              <a:gdLst>
                <a:gd name="connsiteX0" fmla="*/ 108498 w 192480"/>
                <a:gd name="connsiteY0" fmla="*/ 77627 h 285993"/>
                <a:gd name="connsiteX1" fmla="*/ 190211 w 192480"/>
                <a:gd name="connsiteY1" fmla="*/ 77627 h 285993"/>
                <a:gd name="connsiteX2" fmla="*/ 190211 w 192480"/>
                <a:gd name="connsiteY2" fmla="*/ 129832 h 285993"/>
                <a:gd name="connsiteX3" fmla="*/ 110767 w 192480"/>
                <a:gd name="connsiteY3" fmla="*/ 129832 h 285993"/>
                <a:gd name="connsiteX4" fmla="*/ 110767 w 192480"/>
                <a:gd name="connsiteY4" fmla="*/ 285994 h 285993"/>
                <a:gd name="connsiteX5" fmla="*/ 36771 w 192480"/>
                <a:gd name="connsiteY5" fmla="*/ 285994 h 285993"/>
                <a:gd name="connsiteX6" fmla="*/ 36771 w 192480"/>
                <a:gd name="connsiteY6" fmla="*/ 129832 h 285993"/>
                <a:gd name="connsiteX7" fmla="*/ 0 w 192480"/>
                <a:gd name="connsiteY7" fmla="*/ 129832 h 285993"/>
                <a:gd name="connsiteX8" fmla="*/ 0 w 192480"/>
                <a:gd name="connsiteY8" fmla="*/ 77627 h 285993"/>
                <a:gd name="connsiteX9" fmla="*/ 36771 w 192480"/>
                <a:gd name="connsiteY9" fmla="*/ 77627 h 285993"/>
                <a:gd name="connsiteX10" fmla="*/ 125748 w 192480"/>
                <a:gd name="connsiteY10" fmla="*/ 0 h 285993"/>
                <a:gd name="connsiteX11" fmla="*/ 192481 w 192480"/>
                <a:gd name="connsiteY11" fmla="*/ 12257 h 285993"/>
                <a:gd name="connsiteX12" fmla="*/ 182040 w 192480"/>
                <a:gd name="connsiteY12" fmla="*/ 54021 h 285993"/>
                <a:gd name="connsiteX13" fmla="*/ 145269 w 192480"/>
                <a:gd name="connsiteY13" fmla="*/ 45396 h 285993"/>
                <a:gd name="connsiteX14" fmla="*/ 108951 w 192480"/>
                <a:gd name="connsiteY14" fmla="*/ 71725 h 285993"/>
                <a:gd name="connsiteX15" fmla="*/ 108951 w 192480"/>
                <a:gd name="connsiteY15" fmla="*/ 77627 h 2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2480" h="285993">
                  <a:moveTo>
                    <a:pt x="108498" y="77627"/>
                  </a:moveTo>
                  <a:lnTo>
                    <a:pt x="190211" y="77627"/>
                  </a:lnTo>
                  <a:lnTo>
                    <a:pt x="190211" y="129832"/>
                  </a:lnTo>
                  <a:lnTo>
                    <a:pt x="110767" y="129832"/>
                  </a:lnTo>
                  <a:lnTo>
                    <a:pt x="110767" y="285994"/>
                  </a:lnTo>
                  <a:lnTo>
                    <a:pt x="36771" y="285994"/>
                  </a:lnTo>
                  <a:lnTo>
                    <a:pt x="36771" y="129832"/>
                  </a:lnTo>
                  <a:lnTo>
                    <a:pt x="0" y="129832"/>
                  </a:lnTo>
                  <a:lnTo>
                    <a:pt x="0" y="77627"/>
                  </a:lnTo>
                  <a:lnTo>
                    <a:pt x="36771" y="77627"/>
                  </a:lnTo>
                  <a:cubicBezTo>
                    <a:pt x="37679" y="24514"/>
                    <a:pt x="75358" y="0"/>
                    <a:pt x="125748" y="0"/>
                  </a:cubicBezTo>
                  <a:cubicBezTo>
                    <a:pt x="146631" y="0"/>
                    <a:pt x="174776" y="4086"/>
                    <a:pt x="192481" y="12257"/>
                  </a:cubicBezTo>
                  <a:lnTo>
                    <a:pt x="182040" y="54021"/>
                  </a:lnTo>
                  <a:cubicBezTo>
                    <a:pt x="168875" y="48120"/>
                    <a:pt x="157072" y="45396"/>
                    <a:pt x="145269" y="45396"/>
                  </a:cubicBezTo>
                  <a:cubicBezTo>
                    <a:pt x="121663" y="45396"/>
                    <a:pt x="108951" y="54929"/>
                    <a:pt x="108951" y="71725"/>
                  </a:cubicBezTo>
                  <a:lnTo>
                    <a:pt x="108951" y="77627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6" name="Friform 55">
              <a:extLst>
                <a:ext uri="{FF2B5EF4-FFF2-40B4-BE49-F238E27FC236}">
                  <a16:creationId xmlns:a16="http://schemas.microsoft.com/office/drawing/2014/main" id="{E97BE0BE-A829-6E15-1CE6-A0A7DD6E0693}"/>
                </a:ext>
              </a:extLst>
            </p:cNvPr>
            <p:cNvSpPr/>
            <p:nvPr/>
          </p:nvSpPr>
          <p:spPr>
            <a:xfrm>
              <a:off x="5204700" y="1787908"/>
              <a:ext cx="161157" cy="213360"/>
            </a:xfrm>
            <a:custGeom>
              <a:avLst/>
              <a:gdLst>
                <a:gd name="connsiteX0" fmla="*/ 0 w 161157"/>
                <a:gd name="connsiteY0" fmla="*/ 213360 h 213360"/>
                <a:gd name="connsiteX1" fmla="*/ 0 w 161157"/>
                <a:gd name="connsiteY1" fmla="*/ 4994 h 213360"/>
                <a:gd name="connsiteX2" fmla="*/ 73996 w 161157"/>
                <a:gd name="connsiteY2" fmla="*/ 4994 h 213360"/>
                <a:gd name="connsiteX3" fmla="*/ 73996 w 161157"/>
                <a:gd name="connsiteY3" fmla="*/ 43580 h 213360"/>
                <a:gd name="connsiteX4" fmla="*/ 161157 w 161157"/>
                <a:gd name="connsiteY4" fmla="*/ 0 h 213360"/>
                <a:gd name="connsiteX5" fmla="*/ 161157 w 161157"/>
                <a:gd name="connsiteY5" fmla="*/ 61738 h 213360"/>
                <a:gd name="connsiteX6" fmla="*/ 73996 w 161157"/>
                <a:gd name="connsiteY6" fmla="*/ 113036 h 213360"/>
                <a:gd name="connsiteX7" fmla="*/ 73996 w 161157"/>
                <a:gd name="connsiteY7" fmla="*/ 213360 h 213360"/>
                <a:gd name="connsiteX8" fmla="*/ 0 w 161157"/>
                <a:gd name="connsiteY8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7" h="213360">
                  <a:moveTo>
                    <a:pt x="0" y="213360"/>
                  </a:moveTo>
                  <a:lnTo>
                    <a:pt x="0" y="4994"/>
                  </a:lnTo>
                  <a:lnTo>
                    <a:pt x="73996" y="4994"/>
                  </a:lnTo>
                  <a:lnTo>
                    <a:pt x="73996" y="43580"/>
                  </a:lnTo>
                  <a:cubicBezTo>
                    <a:pt x="91247" y="14073"/>
                    <a:pt x="123932" y="0"/>
                    <a:pt x="161157" y="0"/>
                  </a:cubicBezTo>
                  <a:lnTo>
                    <a:pt x="161157" y="61738"/>
                  </a:lnTo>
                  <a:cubicBezTo>
                    <a:pt x="116669" y="61738"/>
                    <a:pt x="84891" y="78535"/>
                    <a:pt x="73996" y="113036"/>
                  </a:cubicBezTo>
                  <a:lnTo>
                    <a:pt x="73996" y="21336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7" name="Friform 56">
              <a:extLst>
                <a:ext uri="{FF2B5EF4-FFF2-40B4-BE49-F238E27FC236}">
                  <a16:creationId xmlns:a16="http://schemas.microsoft.com/office/drawing/2014/main" id="{8D095034-ABF4-9B63-EFF6-FED6A58E886E}"/>
                </a:ext>
              </a:extLst>
            </p:cNvPr>
            <p:cNvSpPr/>
            <p:nvPr/>
          </p:nvSpPr>
          <p:spPr>
            <a:xfrm>
              <a:off x="5375390" y="1785180"/>
              <a:ext cx="264207" cy="224259"/>
            </a:xfrm>
            <a:custGeom>
              <a:avLst/>
              <a:gdLst>
                <a:gd name="connsiteX0" fmla="*/ 255128 w 264207"/>
                <a:gd name="connsiteY0" fmla="*/ 99421 h 224259"/>
                <a:gd name="connsiteX1" fmla="*/ 255128 w 264207"/>
                <a:gd name="connsiteY1" fmla="*/ 177048 h 224259"/>
                <a:gd name="connsiteX2" fmla="*/ 264208 w 264207"/>
                <a:gd name="connsiteY2" fmla="*/ 216542 h 224259"/>
                <a:gd name="connsiteX3" fmla="*/ 188849 w 264207"/>
                <a:gd name="connsiteY3" fmla="*/ 216542 h 224259"/>
                <a:gd name="connsiteX4" fmla="*/ 181586 w 264207"/>
                <a:gd name="connsiteY4" fmla="*/ 195206 h 224259"/>
                <a:gd name="connsiteX5" fmla="*/ 181586 w 264207"/>
                <a:gd name="connsiteY5" fmla="*/ 194752 h 224259"/>
                <a:gd name="connsiteX6" fmla="*/ 99872 w 264207"/>
                <a:gd name="connsiteY6" fmla="*/ 224260 h 224259"/>
                <a:gd name="connsiteX7" fmla="*/ 0 w 264207"/>
                <a:gd name="connsiteY7" fmla="*/ 153442 h 224259"/>
                <a:gd name="connsiteX8" fmla="*/ 99872 w 264207"/>
                <a:gd name="connsiteY8" fmla="*/ 82625 h 224259"/>
                <a:gd name="connsiteX9" fmla="*/ 181586 w 264207"/>
                <a:gd name="connsiteY9" fmla="*/ 112132 h 224259"/>
                <a:gd name="connsiteX10" fmla="*/ 181586 w 264207"/>
                <a:gd name="connsiteY10" fmla="*/ 98513 h 224259"/>
                <a:gd name="connsiteX11" fmla="*/ 112583 w 264207"/>
                <a:gd name="connsiteY11" fmla="*/ 51756 h 224259"/>
                <a:gd name="connsiteX12" fmla="*/ 37679 w 264207"/>
                <a:gd name="connsiteY12" fmla="*/ 68098 h 224259"/>
                <a:gd name="connsiteX13" fmla="*/ 20882 w 264207"/>
                <a:gd name="connsiteY13" fmla="*/ 21340 h 224259"/>
                <a:gd name="connsiteX14" fmla="*/ 128018 w 264207"/>
                <a:gd name="connsiteY14" fmla="*/ 4 h 224259"/>
                <a:gd name="connsiteX15" fmla="*/ 255128 w 264207"/>
                <a:gd name="connsiteY15" fmla="*/ 99421 h 224259"/>
                <a:gd name="connsiteX16" fmla="*/ 182948 w 264207"/>
                <a:gd name="connsiteY16" fmla="*/ 150718 h 224259"/>
                <a:gd name="connsiteX17" fmla="*/ 120754 w 264207"/>
                <a:gd name="connsiteY17" fmla="*/ 125751 h 224259"/>
                <a:gd name="connsiteX18" fmla="*/ 71727 w 264207"/>
                <a:gd name="connsiteY18" fmla="*/ 152988 h 224259"/>
                <a:gd name="connsiteX19" fmla="*/ 120754 w 264207"/>
                <a:gd name="connsiteY19" fmla="*/ 180226 h 224259"/>
                <a:gd name="connsiteX20" fmla="*/ 182948 w 264207"/>
                <a:gd name="connsiteY20" fmla="*/ 154804 h 224259"/>
                <a:gd name="connsiteX21" fmla="*/ 182948 w 264207"/>
                <a:gd name="connsiteY21" fmla="*/ 150718 h 22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4207" h="224259">
                  <a:moveTo>
                    <a:pt x="255128" y="99421"/>
                  </a:moveTo>
                  <a:lnTo>
                    <a:pt x="255128" y="177048"/>
                  </a:lnTo>
                  <a:cubicBezTo>
                    <a:pt x="255128" y="192029"/>
                    <a:pt x="257852" y="204285"/>
                    <a:pt x="264208" y="216542"/>
                  </a:cubicBezTo>
                  <a:lnTo>
                    <a:pt x="188849" y="216542"/>
                  </a:lnTo>
                  <a:cubicBezTo>
                    <a:pt x="184764" y="210187"/>
                    <a:pt x="181586" y="202470"/>
                    <a:pt x="181586" y="195206"/>
                  </a:cubicBezTo>
                  <a:lnTo>
                    <a:pt x="181586" y="194752"/>
                  </a:lnTo>
                  <a:cubicBezTo>
                    <a:pt x="165697" y="211095"/>
                    <a:pt x="136643" y="224260"/>
                    <a:pt x="99872" y="224260"/>
                  </a:cubicBezTo>
                  <a:cubicBezTo>
                    <a:pt x="55838" y="224260"/>
                    <a:pt x="0" y="207009"/>
                    <a:pt x="0" y="153442"/>
                  </a:cubicBezTo>
                  <a:cubicBezTo>
                    <a:pt x="0" y="99875"/>
                    <a:pt x="55838" y="82625"/>
                    <a:pt x="99872" y="82625"/>
                  </a:cubicBezTo>
                  <a:cubicBezTo>
                    <a:pt x="136643" y="82625"/>
                    <a:pt x="165697" y="95336"/>
                    <a:pt x="181586" y="112132"/>
                  </a:cubicBezTo>
                  <a:lnTo>
                    <a:pt x="181586" y="98513"/>
                  </a:lnTo>
                  <a:cubicBezTo>
                    <a:pt x="181586" y="66736"/>
                    <a:pt x="158434" y="51756"/>
                    <a:pt x="112583" y="51756"/>
                  </a:cubicBezTo>
                  <a:cubicBezTo>
                    <a:pt x="87615" y="51756"/>
                    <a:pt x="63555" y="54933"/>
                    <a:pt x="37679" y="68098"/>
                  </a:cubicBezTo>
                  <a:lnTo>
                    <a:pt x="20882" y="21340"/>
                  </a:lnTo>
                  <a:cubicBezTo>
                    <a:pt x="49028" y="7722"/>
                    <a:pt x="91701" y="4"/>
                    <a:pt x="128018" y="4"/>
                  </a:cubicBezTo>
                  <a:cubicBezTo>
                    <a:pt x="207462" y="-450"/>
                    <a:pt x="255128" y="34959"/>
                    <a:pt x="255128" y="99421"/>
                  </a:cubicBezTo>
                  <a:close/>
                  <a:moveTo>
                    <a:pt x="182948" y="150718"/>
                  </a:moveTo>
                  <a:cubicBezTo>
                    <a:pt x="168875" y="130744"/>
                    <a:pt x="142545" y="125751"/>
                    <a:pt x="120754" y="125751"/>
                  </a:cubicBezTo>
                  <a:cubicBezTo>
                    <a:pt x="99872" y="125751"/>
                    <a:pt x="71727" y="131198"/>
                    <a:pt x="71727" y="152988"/>
                  </a:cubicBezTo>
                  <a:cubicBezTo>
                    <a:pt x="71727" y="174778"/>
                    <a:pt x="99872" y="180226"/>
                    <a:pt x="120754" y="180226"/>
                  </a:cubicBezTo>
                  <a:cubicBezTo>
                    <a:pt x="142091" y="180226"/>
                    <a:pt x="168421" y="174778"/>
                    <a:pt x="182948" y="154804"/>
                  </a:cubicBezTo>
                  <a:lnTo>
                    <a:pt x="182948" y="15071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8" name="Friform 57">
              <a:extLst>
                <a:ext uri="{FF2B5EF4-FFF2-40B4-BE49-F238E27FC236}">
                  <a16:creationId xmlns:a16="http://schemas.microsoft.com/office/drawing/2014/main" id="{F691089C-8148-DDBF-FCD5-EF1244F8F092}"/>
                </a:ext>
              </a:extLst>
            </p:cNvPr>
            <p:cNvSpPr/>
            <p:nvPr/>
          </p:nvSpPr>
          <p:spPr>
            <a:xfrm>
              <a:off x="5681362" y="1785184"/>
              <a:ext cx="414469" cy="216083"/>
            </a:xfrm>
            <a:custGeom>
              <a:avLst/>
              <a:gdLst>
                <a:gd name="connsiteX0" fmla="*/ 414470 w 414469"/>
                <a:gd name="connsiteY0" fmla="*/ 93515 h 216083"/>
                <a:gd name="connsiteX1" fmla="*/ 414470 w 414469"/>
                <a:gd name="connsiteY1" fmla="*/ 216084 h 216083"/>
                <a:gd name="connsiteX2" fmla="*/ 340927 w 414469"/>
                <a:gd name="connsiteY2" fmla="*/ 216084 h 216083"/>
                <a:gd name="connsiteX3" fmla="*/ 340927 w 414469"/>
                <a:gd name="connsiteY3" fmla="*/ 97601 h 216083"/>
                <a:gd name="connsiteX4" fmla="*/ 300070 w 414469"/>
                <a:gd name="connsiteY4" fmla="*/ 55383 h 216083"/>
                <a:gd name="connsiteX5" fmla="*/ 244233 w 414469"/>
                <a:gd name="connsiteY5" fmla="*/ 92607 h 216083"/>
                <a:gd name="connsiteX6" fmla="*/ 244233 w 414469"/>
                <a:gd name="connsiteY6" fmla="*/ 93515 h 216083"/>
                <a:gd name="connsiteX7" fmla="*/ 244233 w 414469"/>
                <a:gd name="connsiteY7" fmla="*/ 177498 h 216083"/>
                <a:gd name="connsiteX8" fmla="*/ 244687 w 414469"/>
                <a:gd name="connsiteY8" fmla="*/ 216084 h 216083"/>
                <a:gd name="connsiteX9" fmla="*/ 170237 w 414469"/>
                <a:gd name="connsiteY9" fmla="*/ 216084 h 216083"/>
                <a:gd name="connsiteX10" fmla="*/ 170237 w 414469"/>
                <a:gd name="connsiteY10" fmla="*/ 97601 h 216083"/>
                <a:gd name="connsiteX11" fmla="*/ 129380 w 414469"/>
                <a:gd name="connsiteY11" fmla="*/ 55383 h 216083"/>
                <a:gd name="connsiteX12" fmla="*/ 73996 w 414469"/>
                <a:gd name="connsiteY12" fmla="*/ 91700 h 216083"/>
                <a:gd name="connsiteX13" fmla="*/ 73996 w 414469"/>
                <a:gd name="connsiteY13" fmla="*/ 215630 h 216083"/>
                <a:gd name="connsiteX14" fmla="*/ 0 w 414469"/>
                <a:gd name="connsiteY14" fmla="*/ 215630 h 216083"/>
                <a:gd name="connsiteX15" fmla="*/ 0 w 414469"/>
                <a:gd name="connsiteY15" fmla="*/ 7263 h 216083"/>
                <a:gd name="connsiteX16" fmla="*/ 73996 w 414469"/>
                <a:gd name="connsiteY16" fmla="*/ 7263 h 216083"/>
                <a:gd name="connsiteX17" fmla="*/ 73996 w 414469"/>
                <a:gd name="connsiteY17" fmla="*/ 41310 h 216083"/>
                <a:gd name="connsiteX18" fmla="*/ 155256 w 414469"/>
                <a:gd name="connsiteY18" fmla="*/ 0 h 216083"/>
                <a:gd name="connsiteX19" fmla="*/ 237424 w 414469"/>
                <a:gd name="connsiteY19" fmla="*/ 53113 h 216083"/>
                <a:gd name="connsiteX20" fmla="*/ 325492 w 414469"/>
                <a:gd name="connsiteY20" fmla="*/ 0 h 216083"/>
                <a:gd name="connsiteX21" fmla="*/ 414470 w 414469"/>
                <a:gd name="connsiteY21" fmla="*/ 93515 h 21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4469" h="216083">
                  <a:moveTo>
                    <a:pt x="414470" y="93515"/>
                  </a:moveTo>
                  <a:lnTo>
                    <a:pt x="414470" y="216084"/>
                  </a:lnTo>
                  <a:lnTo>
                    <a:pt x="340927" y="216084"/>
                  </a:lnTo>
                  <a:lnTo>
                    <a:pt x="340927" y="97601"/>
                  </a:lnTo>
                  <a:cubicBezTo>
                    <a:pt x="340927" y="71725"/>
                    <a:pt x="327308" y="55383"/>
                    <a:pt x="300070" y="55383"/>
                  </a:cubicBezTo>
                  <a:cubicBezTo>
                    <a:pt x="276464" y="55383"/>
                    <a:pt x="257852" y="68094"/>
                    <a:pt x="244233" y="92607"/>
                  </a:cubicBezTo>
                  <a:lnTo>
                    <a:pt x="244233" y="93515"/>
                  </a:lnTo>
                  <a:lnTo>
                    <a:pt x="244233" y="177498"/>
                  </a:lnTo>
                  <a:lnTo>
                    <a:pt x="244687" y="216084"/>
                  </a:lnTo>
                  <a:lnTo>
                    <a:pt x="170237" y="216084"/>
                  </a:lnTo>
                  <a:lnTo>
                    <a:pt x="170237" y="97601"/>
                  </a:lnTo>
                  <a:cubicBezTo>
                    <a:pt x="170237" y="71725"/>
                    <a:pt x="156618" y="55383"/>
                    <a:pt x="129380" y="55383"/>
                  </a:cubicBezTo>
                  <a:cubicBezTo>
                    <a:pt x="105774" y="55383"/>
                    <a:pt x="87615" y="67640"/>
                    <a:pt x="73996" y="91700"/>
                  </a:cubicBezTo>
                  <a:lnTo>
                    <a:pt x="73996" y="215630"/>
                  </a:lnTo>
                  <a:lnTo>
                    <a:pt x="0" y="215630"/>
                  </a:lnTo>
                  <a:lnTo>
                    <a:pt x="0" y="7263"/>
                  </a:lnTo>
                  <a:lnTo>
                    <a:pt x="73996" y="7263"/>
                  </a:lnTo>
                  <a:lnTo>
                    <a:pt x="73996" y="41310"/>
                  </a:lnTo>
                  <a:cubicBezTo>
                    <a:pt x="90793" y="14527"/>
                    <a:pt x="119393" y="0"/>
                    <a:pt x="155256" y="0"/>
                  </a:cubicBezTo>
                  <a:cubicBezTo>
                    <a:pt x="198837" y="0"/>
                    <a:pt x="226074" y="20882"/>
                    <a:pt x="237424" y="53113"/>
                  </a:cubicBezTo>
                  <a:cubicBezTo>
                    <a:pt x="251496" y="22244"/>
                    <a:pt x="282366" y="0"/>
                    <a:pt x="325492" y="0"/>
                  </a:cubicBezTo>
                  <a:cubicBezTo>
                    <a:pt x="385870" y="454"/>
                    <a:pt x="414470" y="40402"/>
                    <a:pt x="414470" y="93515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59" name="Friform 58">
              <a:extLst>
                <a:ext uri="{FF2B5EF4-FFF2-40B4-BE49-F238E27FC236}">
                  <a16:creationId xmlns:a16="http://schemas.microsoft.com/office/drawing/2014/main" id="{9ACBD2EC-ECF6-14B9-DFD3-14C3D1C05A01}"/>
                </a:ext>
              </a:extLst>
            </p:cNvPr>
            <p:cNvSpPr/>
            <p:nvPr/>
          </p:nvSpPr>
          <p:spPr>
            <a:xfrm>
              <a:off x="6124885" y="1744782"/>
              <a:ext cx="192934" cy="264657"/>
            </a:xfrm>
            <a:custGeom>
              <a:avLst/>
              <a:gdLst>
                <a:gd name="connsiteX0" fmla="*/ 192935 w 192934"/>
                <a:gd name="connsiteY0" fmla="*/ 244230 h 264657"/>
                <a:gd name="connsiteX1" fmla="*/ 119847 w 192934"/>
                <a:gd name="connsiteY1" fmla="*/ 264658 h 264657"/>
                <a:gd name="connsiteX2" fmla="*/ 36772 w 192934"/>
                <a:gd name="connsiteY2" fmla="*/ 188393 h 264657"/>
                <a:gd name="connsiteX3" fmla="*/ 36772 w 192934"/>
                <a:gd name="connsiteY3" fmla="*/ 100779 h 264657"/>
                <a:gd name="connsiteX4" fmla="*/ 0 w 192934"/>
                <a:gd name="connsiteY4" fmla="*/ 100779 h 264657"/>
                <a:gd name="connsiteX5" fmla="*/ 0 w 192934"/>
                <a:gd name="connsiteY5" fmla="*/ 48573 h 264657"/>
                <a:gd name="connsiteX6" fmla="*/ 36772 w 192934"/>
                <a:gd name="connsiteY6" fmla="*/ 48573 h 264657"/>
                <a:gd name="connsiteX7" fmla="*/ 36772 w 192934"/>
                <a:gd name="connsiteY7" fmla="*/ 0 h 264657"/>
                <a:gd name="connsiteX8" fmla="*/ 110767 w 192934"/>
                <a:gd name="connsiteY8" fmla="*/ 0 h 264657"/>
                <a:gd name="connsiteX9" fmla="*/ 110767 w 192934"/>
                <a:gd name="connsiteY9" fmla="*/ 48573 h 264657"/>
                <a:gd name="connsiteX10" fmla="*/ 190665 w 192934"/>
                <a:gd name="connsiteY10" fmla="*/ 48573 h 264657"/>
                <a:gd name="connsiteX11" fmla="*/ 190665 w 192934"/>
                <a:gd name="connsiteY11" fmla="*/ 100779 h 264657"/>
                <a:gd name="connsiteX12" fmla="*/ 110767 w 192934"/>
                <a:gd name="connsiteY12" fmla="*/ 100779 h 264657"/>
                <a:gd name="connsiteX13" fmla="*/ 110767 w 192934"/>
                <a:gd name="connsiteY13" fmla="*/ 176136 h 264657"/>
                <a:gd name="connsiteX14" fmla="*/ 144815 w 192934"/>
                <a:gd name="connsiteY14" fmla="*/ 205643 h 264657"/>
                <a:gd name="connsiteX15" fmla="*/ 180678 w 192934"/>
                <a:gd name="connsiteY15" fmla="*/ 195656 h 264657"/>
                <a:gd name="connsiteX16" fmla="*/ 192935 w 192934"/>
                <a:gd name="connsiteY16" fmla="*/ 244230 h 26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934" h="264657">
                  <a:moveTo>
                    <a:pt x="192935" y="244230"/>
                  </a:moveTo>
                  <a:cubicBezTo>
                    <a:pt x="174322" y="256940"/>
                    <a:pt x="144815" y="264658"/>
                    <a:pt x="119847" y="264658"/>
                  </a:cubicBezTo>
                  <a:cubicBezTo>
                    <a:pt x="72634" y="264658"/>
                    <a:pt x="36772" y="238782"/>
                    <a:pt x="36772" y="188393"/>
                  </a:cubicBezTo>
                  <a:lnTo>
                    <a:pt x="36772" y="100779"/>
                  </a:lnTo>
                  <a:lnTo>
                    <a:pt x="0" y="100779"/>
                  </a:lnTo>
                  <a:lnTo>
                    <a:pt x="0" y="48573"/>
                  </a:lnTo>
                  <a:lnTo>
                    <a:pt x="36772" y="48573"/>
                  </a:lnTo>
                  <a:lnTo>
                    <a:pt x="36772" y="0"/>
                  </a:lnTo>
                  <a:lnTo>
                    <a:pt x="110767" y="0"/>
                  </a:lnTo>
                  <a:lnTo>
                    <a:pt x="110767" y="48573"/>
                  </a:lnTo>
                  <a:lnTo>
                    <a:pt x="190665" y="48573"/>
                  </a:lnTo>
                  <a:lnTo>
                    <a:pt x="190665" y="100779"/>
                  </a:lnTo>
                  <a:lnTo>
                    <a:pt x="110767" y="100779"/>
                  </a:lnTo>
                  <a:lnTo>
                    <a:pt x="110767" y="176136"/>
                  </a:lnTo>
                  <a:cubicBezTo>
                    <a:pt x="110767" y="194748"/>
                    <a:pt x="124840" y="205643"/>
                    <a:pt x="144815" y="205643"/>
                  </a:cubicBezTo>
                  <a:cubicBezTo>
                    <a:pt x="157072" y="205643"/>
                    <a:pt x="168875" y="201557"/>
                    <a:pt x="180678" y="195656"/>
                  </a:cubicBezTo>
                  <a:lnTo>
                    <a:pt x="192935" y="24423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60" name="Friform 59">
              <a:extLst>
                <a:ext uri="{FF2B5EF4-FFF2-40B4-BE49-F238E27FC236}">
                  <a16:creationId xmlns:a16="http://schemas.microsoft.com/office/drawing/2014/main" id="{59451192-5D38-E0B0-05B1-EA36EAD4C9DC}"/>
                </a:ext>
              </a:extLst>
            </p:cNvPr>
            <p:cNvSpPr/>
            <p:nvPr/>
          </p:nvSpPr>
          <p:spPr>
            <a:xfrm>
              <a:off x="6345512" y="1702110"/>
              <a:ext cx="85344" cy="299158"/>
            </a:xfrm>
            <a:custGeom>
              <a:avLst/>
              <a:gdLst>
                <a:gd name="connsiteX0" fmla="*/ 0 w 85344"/>
                <a:gd name="connsiteY0" fmla="*/ 34955 h 299158"/>
                <a:gd name="connsiteX1" fmla="*/ 42672 w 85344"/>
                <a:gd name="connsiteY1" fmla="*/ 0 h 299158"/>
                <a:gd name="connsiteX2" fmla="*/ 85345 w 85344"/>
                <a:gd name="connsiteY2" fmla="*/ 34955 h 299158"/>
                <a:gd name="connsiteX3" fmla="*/ 42672 w 85344"/>
                <a:gd name="connsiteY3" fmla="*/ 69910 h 299158"/>
                <a:gd name="connsiteX4" fmla="*/ 0 w 85344"/>
                <a:gd name="connsiteY4" fmla="*/ 34955 h 299158"/>
                <a:gd name="connsiteX5" fmla="*/ 80351 w 85344"/>
                <a:gd name="connsiteY5" fmla="*/ 299158 h 299158"/>
                <a:gd name="connsiteX6" fmla="*/ 5901 w 85344"/>
                <a:gd name="connsiteY6" fmla="*/ 299158 h 299158"/>
                <a:gd name="connsiteX7" fmla="*/ 5901 w 85344"/>
                <a:gd name="connsiteY7" fmla="*/ 90792 h 299158"/>
                <a:gd name="connsiteX8" fmla="*/ 80351 w 85344"/>
                <a:gd name="connsiteY8" fmla="*/ 90792 h 299158"/>
                <a:gd name="connsiteX9" fmla="*/ 80351 w 85344"/>
                <a:gd name="connsiteY9" fmla="*/ 299158 h 29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344" h="299158">
                  <a:moveTo>
                    <a:pt x="0" y="34955"/>
                  </a:moveTo>
                  <a:cubicBezTo>
                    <a:pt x="0" y="14073"/>
                    <a:pt x="17704" y="0"/>
                    <a:pt x="42672" y="0"/>
                  </a:cubicBezTo>
                  <a:cubicBezTo>
                    <a:pt x="67640" y="0"/>
                    <a:pt x="85345" y="14073"/>
                    <a:pt x="85345" y="34955"/>
                  </a:cubicBezTo>
                  <a:cubicBezTo>
                    <a:pt x="85345" y="55837"/>
                    <a:pt x="67640" y="69910"/>
                    <a:pt x="42672" y="69910"/>
                  </a:cubicBezTo>
                  <a:cubicBezTo>
                    <a:pt x="17704" y="69910"/>
                    <a:pt x="0" y="55837"/>
                    <a:pt x="0" y="34955"/>
                  </a:cubicBezTo>
                  <a:close/>
                  <a:moveTo>
                    <a:pt x="80351" y="299158"/>
                  </a:moveTo>
                  <a:lnTo>
                    <a:pt x="5901" y="299158"/>
                  </a:lnTo>
                  <a:lnTo>
                    <a:pt x="5901" y="90792"/>
                  </a:lnTo>
                  <a:lnTo>
                    <a:pt x="80351" y="90792"/>
                  </a:lnTo>
                  <a:lnTo>
                    <a:pt x="80351" y="29915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61" name="Friform 60">
              <a:extLst>
                <a:ext uri="{FF2B5EF4-FFF2-40B4-BE49-F238E27FC236}">
                  <a16:creationId xmlns:a16="http://schemas.microsoft.com/office/drawing/2014/main" id="{46D995FC-7D1D-F4D1-617F-6E2D3443FBD9}"/>
                </a:ext>
              </a:extLst>
            </p:cNvPr>
            <p:cNvSpPr/>
            <p:nvPr/>
          </p:nvSpPr>
          <p:spPr>
            <a:xfrm>
              <a:off x="6465813" y="1723446"/>
              <a:ext cx="270108" cy="285993"/>
            </a:xfrm>
            <a:custGeom>
              <a:avLst/>
              <a:gdLst>
                <a:gd name="connsiteX0" fmla="*/ 196112 w 270108"/>
                <a:gd name="connsiteY0" fmla="*/ 100325 h 285993"/>
                <a:gd name="connsiteX1" fmla="*/ 196112 w 270108"/>
                <a:gd name="connsiteY1" fmla="*/ 0 h 285993"/>
                <a:gd name="connsiteX2" fmla="*/ 270109 w 270108"/>
                <a:gd name="connsiteY2" fmla="*/ 0 h 285993"/>
                <a:gd name="connsiteX3" fmla="*/ 270109 w 270108"/>
                <a:gd name="connsiteY3" fmla="*/ 278276 h 285993"/>
                <a:gd name="connsiteX4" fmla="*/ 196112 w 270108"/>
                <a:gd name="connsiteY4" fmla="*/ 278276 h 285993"/>
                <a:gd name="connsiteX5" fmla="*/ 196112 w 270108"/>
                <a:gd name="connsiteY5" fmla="*/ 247861 h 285993"/>
                <a:gd name="connsiteX6" fmla="*/ 110313 w 270108"/>
                <a:gd name="connsiteY6" fmla="*/ 285994 h 285993"/>
                <a:gd name="connsiteX7" fmla="*/ 0 w 270108"/>
                <a:gd name="connsiteY7" fmla="*/ 173866 h 285993"/>
                <a:gd name="connsiteX8" fmla="*/ 110313 w 270108"/>
                <a:gd name="connsiteY8" fmla="*/ 62192 h 285993"/>
                <a:gd name="connsiteX9" fmla="*/ 196112 w 270108"/>
                <a:gd name="connsiteY9" fmla="*/ 100325 h 285993"/>
                <a:gd name="connsiteX10" fmla="*/ 195659 w 270108"/>
                <a:gd name="connsiteY10" fmla="*/ 198834 h 285993"/>
                <a:gd name="connsiteX11" fmla="*/ 195659 w 270108"/>
                <a:gd name="connsiteY11" fmla="*/ 148444 h 285993"/>
                <a:gd name="connsiteX12" fmla="*/ 131195 w 270108"/>
                <a:gd name="connsiteY12" fmla="*/ 118937 h 285993"/>
                <a:gd name="connsiteX13" fmla="*/ 70364 w 270108"/>
                <a:gd name="connsiteY13" fmla="*/ 173866 h 285993"/>
                <a:gd name="connsiteX14" fmla="*/ 131195 w 270108"/>
                <a:gd name="connsiteY14" fmla="*/ 228795 h 285993"/>
                <a:gd name="connsiteX15" fmla="*/ 195659 w 270108"/>
                <a:gd name="connsiteY15" fmla="*/ 198834 h 2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0108" h="285993">
                  <a:moveTo>
                    <a:pt x="196112" y="100325"/>
                  </a:moveTo>
                  <a:lnTo>
                    <a:pt x="196112" y="0"/>
                  </a:lnTo>
                  <a:lnTo>
                    <a:pt x="270109" y="0"/>
                  </a:lnTo>
                  <a:lnTo>
                    <a:pt x="270109" y="278276"/>
                  </a:lnTo>
                  <a:lnTo>
                    <a:pt x="196112" y="278276"/>
                  </a:lnTo>
                  <a:lnTo>
                    <a:pt x="196112" y="247861"/>
                  </a:lnTo>
                  <a:cubicBezTo>
                    <a:pt x="177500" y="271013"/>
                    <a:pt x="148446" y="285994"/>
                    <a:pt x="110313" y="285994"/>
                  </a:cubicBezTo>
                  <a:cubicBezTo>
                    <a:pt x="44942" y="285994"/>
                    <a:pt x="0" y="242868"/>
                    <a:pt x="0" y="173866"/>
                  </a:cubicBezTo>
                  <a:cubicBezTo>
                    <a:pt x="0" y="104864"/>
                    <a:pt x="44942" y="62192"/>
                    <a:pt x="110313" y="62192"/>
                  </a:cubicBezTo>
                  <a:cubicBezTo>
                    <a:pt x="148446" y="62192"/>
                    <a:pt x="177954" y="76719"/>
                    <a:pt x="196112" y="100325"/>
                  </a:cubicBezTo>
                  <a:close/>
                  <a:moveTo>
                    <a:pt x="195659" y="198834"/>
                  </a:moveTo>
                  <a:lnTo>
                    <a:pt x="195659" y="148444"/>
                  </a:lnTo>
                  <a:cubicBezTo>
                    <a:pt x="179316" y="127108"/>
                    <a:pt x="156163" y="118937"/>
                    <a:pt x="131195" y="118937"/>
                  </a:cubicBezTo>
                  <a:cubicBezTo>
                    <a:pt x="92154" y="118937"/>
                    <a:pt x="70364" y="139365"/>
                    <a:pt x="70364" y="173866"/>
                  </a:cubicBezTo>
                  <a:cubicBezTo>
                    <a:pt x="70364" y="208821"/>
                    <a:pt x="92154" y="228795"/>
                    <a:pt x="131195" y="228795"/>
                  </a:cubicBezTo>
                  <a:cubicBezTo>
                    <a:pt x="156618" y="228795"/>
                    <a:pt x="179770" y="220170"/>
                    <a:pt x="195659" y="198834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62" name="Friform 61">
              <a:extLst>
                <a:ext uri="{FF2B5EF4-FFF2-40B4-BE49-F238E27FC236}">
                  <a16:creationId xmlns:a16="http://schemas.microsoft.com/office/drawing/2014/main" id="{1B1BF051-A3BA-CC8F-472E-831B618A18A2}"/>
                </a:ext>
              </a:extLst>
            </p:cNvPr>
            <p:cNvSpPr/>
            <p:nvPr/>
          </p:nvSpPr>
          <p:spPr>
            <a:xfrm>
              <a:off x="6776324" y="1784730"/>
              <a:ext cx="262845" cy="225163"/>
            </a:xfrm>
            <a:custGeom>
              <a:avLst/>
              <a:gdLst>
                <a:gd name="connsiteX0" fmla="*/ 143907 w 262845"/>
                <a:gd name="connsiteY0" fmla="*/ 172504 h 225163"/>
                <a:gd name="connsiteX1" fmla="*/ 217449 w 262845"/>
                <a:gd name="connsiteY1" fmla="*/ 148898 h 225163"/>
                <a:gd name="connsiteX2" fmla="*/ 255128 w 262845"/>
                <a:gd name="connsiteY2" fmla="*/ 188393 h 225163"/>
                <a:gd name="connsiteX3" fmla="*/ 139821 w 262845"/>
                <a:gd name="connsiteY3" fmla="*/ 225163 h 225163"/>
                <a:gd name="connsiteX4" fmla="*/ 0 w 262845"/>
                <a:gd name="connsiteY4" fmla="*/ 112582 h 225163"/>
                <a:gd name="connsiteX5" fmla="*/ 134374 w 262845"/>
                <a:gd name="connsiteY5" fmla="*/ 0 h 225163"/>
                <a:gd name="connsiteX6" fmla="*/ 262845 w 262845"/>
                <a:gd name="connsiteY6" fmla="*/ 111220 h 225163"/>
                <a:gd name="connsiteX7" fmla="*/ 261029 w 262845"/>
                <a:gd name="connsiteY7" fmla="*/ 128470 h 225163"/>
                <a:gd name="connsiteX8" fmla="*/ 70819 w 262845"/>
                <a:gd name="connsiteY8" fmla="*/ 128470 h 225163"/>
                <a:gd name="connsiteX9" fmla="*/ 143907 w 262845"/>
                <a:gd name="connsiteY9" fmla="*/ 172504 h 225163"/>
                <a:gd name="connsiteX10" fmla="*/ 72634 w 262845"/>
                <a:gd name="connsiteY10" fmla="*/ 88522 h 225163"/>
                <a:gd name="connsiteX11" fmla="*/ 194297 w 262845"/>
                <a:gd name="connsiteY11" fmla="*/ 87614 h 225163"/>
                <a:gd name="connsiteX12" fmla="*/ 134828 w 262845"/>
                <a:gd name="connsiteY12" fmla="*/ 51751 h 225163"/>
                <a:gd name="connsiteX13" fmla="*/ 72634 w 262845"/>
                <a:gd name="connsiteY13" fmla="*/ 88522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845" h="225163">
                  <a:moveTo>
                    <a:pt x="143907" y="172504"/>
                  </a:moveTo>
                  <a:cubicBezTo>
                    <a:pt x="177046" y="172504"/>
                    <a:pt x="197021" y="164787"/>
                    <a:pt x="217449" y="148898"/>
                  </a:cubicBezTo>
                  <a:lnTo>
                    <a:pt x="255128" y="188393"/>
                  </a:lnTo>
                  <a:cubicBezTo>
                    <a:pt x="225621" y="214722"/>
                    <a:pt x="187034" y="225163"/>
                    <a:pt x="139821" y="225163"/>
                  </a:cubicBezTo>
                  <a:cubicBezTo>
                    <a:pt x="51298" y="225163"/>
                    <a:pt x="0" y="182491"/>
                    <a:pt x="0" y="112582"/>
                  </a:cubicBezTo>
                  <a:cubicBezTo>
                    <a:pt x="0" y="42672"/>
                    <a:pt x="50844" y="0"/>
                    <a:pt x="134374" y="0"/>
                  </a:cubicBezTo>
                  <a:cubicBezTo>
                    <a:pt x="209732" y="0"/>
                    <a:pt x="262845" y="37679"/>
                    <a:pt x="262845" y="111220"/>
                  </a:cubicBezTo>
                  <a:cubicBezTo>
                    <a:pt x="262845" y="119391"/>
                    <a:pt x="262392" y="124385"/>
                    <a:pt x="261029" y="128470"/>
                  </a:cubicBezTo>
                  <a:lnTo>
                    <a:pt x="70819" y="128470"/>
                  </a:lnTo>
                  <a:cubicBezTo>
                    <a:pt x="76720" y="159793"/>
                    <a:pt x="101688" y="172504"/>
                    <a:pt x="143907" y="172504"/>
                  </a:cubicBezTo>
                  <a:close/>
                  <a:moveTo>
                    <a:pt x="72634" y="88522"/>
                  </a:moveTo>
                  <a:lnTo>
                    <a:pt x="194297" y="87614"/>
                  </a:lnTo>
                  <a:cubicBezTo>
                    <a:pt x="186580" y="63100"/>
                    <a:pt x="166605" y="51751"/>
                    <a:pt x="134828" y="51751"/>
                  </a:cubicBezTo>
                  <a:cubicBezTo>
                    <a:pt x="103050" y="51751"/>
                    <a:pt x="80806" y="63100"/>
                    <a:pt x="72634" y="88522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63" name="Friform 62">
              <a:extLst>
                <a:ext uri="{FF2B5EF4-FFF2-40B4-BE49-F238E27FC236}">
                  <a16:creationId xmlns:a16="http://schemas.microsoft.com/office/drawing/2014/main" id="{62313EFF-79EF-AC63-878A-CD6344572B81}"/>
                </a:ext>
              </a:extLst>
            </p:cNvPr>
            <p:cNvSpPr/>
            <p:nvPr/>
          </p:nvSpPr>
          <p:spPr>
            <a:xfrm>
              <a:off x="7077756" y="1785638"/>
              <a:ext cx="252858" cy="216084"/>
            </a:xfrm>
            <a:custGeom>
              <a:avLst/>
              <a:gdLst>
                <a:gd name="connsiteX0" fmla="*/ 0 w 252858"/>
                <a:gd name="connsiteY0" fmla="*/ 215630 h 216084"/>
                <a:gd name="connsiteX1" fmla="*/ 0 w 252858"/>
                <a:gd name="connsiteY1" fmla="*/ 7263 h 216084"/>
                <a:gd name="connsiteX2" fmla="*/ 73996 w 252858"/>
                <a:gd name="connsiteY2" fmla="*/ 7263 h 216084"/>
                <a:gd name="connsiteX3" fmla="*/ 73996 w 252858"/>
                <a:gd name="connsiteY3" fmla="*/ 40402 h 216084"/>
                <a:gd name="connsiteX4" fmla="*/ 159796 w 252858"/>
                <a:gd name="connsiteY4" fmla="*/ 0 h 216084"/>
                <a:gd name="connsiteX5" fmla="*/ 252858 w 252858"/>
                <a:gd name="connsiteY5" fmla="*/ 93061 h 216084"/>
                <a:gd name="connsiteX6" fmla="*/ 252858 w 252858"/>
                <a:gd name="connsiteY6" fmla="*/ 215630 h 216084"/>
                <a:gd name="connsiteX7" fmla="*/ 178862 w 252858"/>
                <a:gd name="connsiteY7" fmla="*/ 215630 h 216084"/>
                <a:gd name="connsiteX8" fmla="*/ 178862 w 252858"/>
                <a:gd name="connsiteY8" fmla="*/ 98055 h 216084"/>
                <a:gd name="connsiteX9" fmla="*/ 135282 w 252858"/>
                <a:gd name="connsiteY9" fmla="*/ 55383 h 216084"/>
                <a:gd name="connsiteX10" fmla="*/ 73996 w 252858"/>
                <a:gd name="connsiteY10" fmla="*/ 92607 h 216084"/>
                <a:gd name="connsiteX11" fmla="*/ 73996 w 252858"/>
                <a:gd name="connsiteY11" fmla="*/ 216084 h 216084"/>
                <a:gd name="connsiteX12" fmla="*/ 0 w 252858"/>
                <a:gd name="connsiteY12" fmla="*/ 216084 h 21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2858" h="216084">
                  <a:moveTo>
                    <a:pt x="0" y="215630"/>
                  </a:moveTo>
                  <a:lnTo>
                    <a:pt x="0" y="7263"/>
                  </a:lnTo>
                  <a:lnTo>
                    <a:pt x="73996" y="7263"/>
                  </a:lnTo>
                  <a:lnTo>
                    <a:pt x="73996" y="40402"/>
                  </a:lnTo>
                  <a:cubicBezTo>
                    <a:pt x="91701" y="14527"/>
                    <a:pt x="122570" y="0"/>
                    <a:pt x="159796" y="0"/>
                  </a:cubicBezTo>
                  <a:cubicBezTo>
                    <a:pt x="220173" y="0"/>
                    <a:pt x="252858" y="38586"/>
                    <a:pt x="252858" y="93061"/>
                  </a:cubicBezTo>
                  <a:lnTo>
                    <a:pt x="252858" y="215630"/>
                  </a:lnTo>
                  <a:lnTo>
                    <a:pt x="178862" y="215630"/>
                  </a:lnTo>
                  <a:lnTo>
                    <a:pt x="178862" y="98055"/>
                  </a:lnTo>
                  <a:cubicBezTo>
                    <a:pt x="178862" y="70818"/>
                    <a:pt x="163427" y="55383"/>
                    <a:pt x="135282" y="55383"/>
                  </a:cubicBezTo>
                  <a:cubicBezTo>
                    <a:pt x="110767" y="55383"/>
                    <a:pt x="89885" y="67186"/>
                    <a:pt x="73996" y="92607"/>
                  </a:cubicBezTo>
                  <a:lnTo>
                    <a:pt x="73996" y="216084"/>
                  </a:lnTo>
                  <a:lnTo>
                    <a:pt x="0" y="216084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64" name="Friform 63">
              <a:extLst>
                <a:ext uri="{FF2B5EF4-FFF2-40B4-BE49-F238E27FC236}">
                  <a16:creationId xmlns:a16="http://schemas.microsoft.com/office/drawing/2014/main" id="{5BC1561D-8A0B-9403-66DB-7C32515BA9F7}"/>
                </a:ext>
              </a:extLst>
            </p:cNvPr>
            <p:cNvSpPr/>
            <p:nvPr/>
          </p:nvSpPr>
          <p:spPr>
            <a:xfrm>
              <a:off x="7363300" y="1784730"/>
              <a:ext cx="251950" cy="225163"/>
            </a:xfrm>
            <a:custGeom>
              <a:avLst/>
              <a:gdLst>
                <a:gd name="connsiteX0" fmla="*/ 251950 w 251950"/>
                <a:gd name="connsiteY0" fmla="*/ 151168 h 225163"/>
                <a:gd name="connsiteX1" fmla="*/ 131650 w 251950"/>
                <a:gd name="connsiteY1" fmla="*/ 225163 h 225163"/>
                <a:gd name="connsiteX2" fmla="*/ 0 w 251950"/>
                <a:gd name="connsiteY2" fmla="*/ 186577 h 225163"/>
                <a:gd name="connsiteX3" fmla="*/ 32231 w 251950"/>
                <a:gd name="connsiteY3" fmla="*/ 146175 h 225163"/>
                <a:gd name="connsiteX4" fmla="*/ 133919 w 251950"/>
                <a:gd name="connsiteY4" fmla="*/ 174774 h 225163"/>
                <a:gd name="connsiteX5" fmla="*/ 182948 w 251950"/>
                <a:gd name="connsiteY5" fmla="*/ 157978 h 225163"/>
                <a:gd name="connsiteX6" fmla="*/ 126656 w 251950"/>
                <a:gd name="connsiteY6" fmla="*/ 139365 h 225163"/>
                <a:gd name="connsiteX7" fmla="*/ 8625 w 251950"/>
                <a:gd name="connsiteY7" fmla="*/ 71271 h 225163"/>
                <a:gd name="connsiteX8" fmla="*/ 129380 w 251950"/>
                <a:gd name="connsiteY8" fmla="*/ 0 h 225163"/>
                <a:gd name="connsiteX9" fmla="*/ 243325 w 251950"/>
                <a:gd name="connsiteY9" fmla="*/ 28599 h 225163"/>
                <a:gd name="connsiteX10" fmla="*/ 211547 w 251950"/>
                <a:gd name="connsiteY10" fmla="*/ 70818 h 225163"/>
                <a:gd name="connsiteX11" fmla="*/ 127564 w 251950"/>
                <a:gd name="connsiteY11" fmla="*/ 49935 h 225163"/>
                <a:gd name="connsiteX12" fmla="*/ 78082 w 251950"/>
                <a:gd name="connsiteY12" fmla="*/ 66278 h 225163"/>
                <a:gd name="connsiteX13" fmla="*/ 135735 w 251950"/>
                <a:gd name="connsiteY13" fmla="*/ 82620 h 225163"/>
                <a:gd name="connsiteX14" fmla="*/ 251950 w 251950"/>
                <a:gd name="connsiteY14" fmla="*/ 1511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1950" h="225163">
                  <a:moveTo>
                    <a:pt x="251950" y="151168"/>
                  </a:moveTo>
                  <a:cubicBezTo>
                    <a:pt x="251950" y="192024"/>
                    <a:pt x="212909" y="225163"/>
                    <a:pt x="131650" y="225163"/>
                  </a:cubicBezTo>
                  <a:cubicBezTo>
                    <a:pt x="75812" y="225163"/>
                    <a:pt x="29508" y="208367"/>
                    <a:pt x="0" y="186577"/>
                  </a:cubicBezTo>
                  <a:lnTo>
                    <a:pt x="32231" y="146175"/>
                  </a:lnTo>
                  <a:cubicBezTo>
                    <a:pt x="54930" y="162517"/>
                    <a:pt x="89885" y="174774"/>
                    <a:pt x="133919" y="174774"/>
                  </a:cubicBezTo>
                  <a:cubicBezTo>
                    <a:pt x="163427" y="174774"/>
                    <a:pt x="182948" y="170234"/>
                    <a:pt x="182948" y="157978"/>
                  </a:cubicBezTo>
                  <a:cubicBezTo>
                    <a:pt x="182948" y="146175"/>
                    <a:pt x="165243" y="141635"/>
                    <a:pt x="126656" y="139365"/>
                  </a:cubicBezTo>
                  <a:cubicBezTo>
                    <a:pt x="66733" y="135280"/>
                    <a:pt x="8625" y="118483"/>
                    <a:pt x="8625" y="71271"/>
                  </a:cubicBezTo>
                  <a:cubicBezTo>
                    <a:pt x="8625" y="28599"/>
                    <a:pt x="51752" y="0"/>
                    <a:pt x="129380" y="0"/>
                  </a:cubicBezTo>
                  <a:cubicBezTo>
                    <a:pt x="174322" y="0"/>
                    <a:pt x="215633" y="11803"/>
                    <a:pt x="243325" y="28599"/>
                  </a:cubicBezTo>
                  <a:lnTo>
                    <a:pt x="211547" y="70818"/>
                  </a:lnTo>
                  <a:cubicBezTo>
                    <a:pt x="190665" y="58107"/>
                    <a:pt x="162519" y="49935"/>
                    <a:pt x="127564" y="49935"/>
                  </a:cubicBezTo>
                  <a:cubicBezTo>
                    <a:pt x="104412" y="49935"/>
                    <a:pt x="78082" y="53113"/>
                    <a:pt x="78082" y="66278"/>
                  </a:cubicBezTo>
                  <a:cubicBezTo>
                    <a:pt x="78082" y="78535"/>
                    <a:pt x="100326" y="80805"/>
                    <a:pt x="135735" y="82620"/>
                  </a:cubicBezTo>
                  <a:cubicBezTo>
                    <a:pt x="201106" y="86252"/>
                    <a:pt x="251950" y="105318"/>
                    <a:pt x="251950" y="1511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65" name="Friform 64">
              <a:extLst>
                <a:ext uri="{FF2B5EF4-FFF2-40B4-BE49-F238E27FC236}">
                  <a16:creationId xmlns:a16="http://schemas.microsoft.com/office/drawing/2014/main" id="{2C190C32-77F4-578B-2A33-255F53C7325B}"/>
                </a:ext>
              </a:extLst>
            </p:cNvPr>
            <p:cNvSpPr/>
            <p:nvPr/>
          </p:nvSpPr>
          <p:spPr>
            <a:xfrm>
              <a:off x="793983" y="2237326"/>
              <a:ext cx="271016" cy="297796"/>
            </a:xfrm>
            <a:custGeom>
              <a:avLst/>
              <a:gdLst>
                <a:gd name="connsiteX0" fmla="*/ 271017 w 271016"/>
                <a:gd name="connsiteY0" fmla="*/ 178406 h 297796"/>
                <a:gd name="connsiteX1" fmla="*/ 132104 w 271016"/>
                <a:gd name="connsiteY1" fmla="*/ 297797 h 297796"/>
                <a:gd name="connsiteX2" fmla="*/ 20428 w 271016"/>
                <a:gd name="connsiteY2" fmla="*/ 273737 h 297796"/>
                <a:gd name="connsiteX3" fmla="*/ 39949 w 271016"/>
                <a:gd name="connsiteY3" fmla="*/ 224709 h 297796"/>
                <a:gd name="connsiteX4" fmla="*/ 123478 w 271016"/>
                <a:gd name="connsiteY4" fmla="*/ 244684 h 297796"/>
                <a:gd name="connsiteX5" fmla="*/ 196567 w 271016"/>
                <a:gd name="connsiteY5" fmla="*/ 192025 h 297796"/>
                <a:gd name="connsiteX6" fmla="*/ 196567 w 271016"/>
                <a:gd name="connsiteY6" fmla="*/ 175682 h 297796"/>
                <a:gd name="connsiteX7" fmla="*/ 110313 w 271016"/>
                <a:gd name="connsiteY7" fmla="*/ 213814 h 297796"/>
                <a:gd name="connsiteX8" fmla="*/ 0 w 271016"/>
                <a:gd name="connsiteY8" fmla="*/ 107134 h 297796"/>
                <a:gd name="connsiteX9" fmla="*/ 110313 w 271016"/>
                <a:gd name="connsiteY9" fmla="*/ 0 h 297796"/>
                <a:gd name="connsiteX10" fmla="*/ 196567 w 271016"/>
                <a:gd name="connsiteY10" fmla="*/ 38133 h 297796"/>
                <a:gd name="connsiteX11" fmla="*/ 196567 w 271016"/>
                <a:gd name="connsiteY11" fmla="*/ 7717 h 297796"/>
                <a:gd name="connsiteX12" fmla="*/ 271017 w 271016"/>
                <a:gd name="connsiteY12" fmla="*/ 7717 h 297796"/>
                <a:gd name="connsiteX13" fmla="*/ 271017 w 271016"/>
                <a:gd name="connsiteY13" fmla="*/ 178406 h 297796"/>
                <a:gd name="connsiteX14" fmla="*/ 197021 w 271016"/>
                <a:gd name="connsiteY14" fmla="*/ 125746 h 297796"/>
                <a:gd name="connsiteX15" fmla="*/ 197021 w 271016"/>
                <a:gd name="connsiteY15" fmla="*/ 86706 h 297796"/>
                <a:gd name="connsiteX16" fmla="*/ 131650 w 271016"/>
                <a:gd name="connsiteY16" fmla="*/ 53113 h 297796"/>
                <a:gd name="connsiteX17" fmla="*/ 71726 w 271016"/>
                <a:gd name="connsiteY17" fmla="*/ 106226 h 297796"/>
                <a:gd name="connsiteX18" fmla="*/ 131650 w 271016"/>
                <a:gd name="connsiteY18" fmla="*/ 159339 h 297796"/>
                <a:gd name="connsiteX19" fmla="*/ 197021 w 271016"/>
                <a:gd name="connsiteY19" fmla="*/ 125746 h 29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1016" h="297796">
                  <a:moveTo>
                    <a:pt x="271017" y="178406"/>
                  </a:moveTo>
                  <a:cubicBezTo>
                    <a:pt x="271017" y="269651"/>
                    <a:pt x="197928" y="297797"/>
                    <a:pt x="132104" y="297797"/>
                  </a:cubicBezTo>
                  <a:cubicBezTo>
                    <a:pt x="93971" y="297797"/>
                    <a:pt x="46758" y="288263"/>
                    <a:pt x="20428" y="273737"/>
                  </a:cubicBezTo>
                  <a:lnTo>
                    <a:pt x="39949" y="224709"/>
                  </a:lnTo>
                  <a:cubicBezTo>
                    <a:pt x="57654" y="235604"/>
                    <a:pt x="89431" y="244684"/>
                    <a:pt x="123478" y="244684"/>
                  </a:cubicBezTo>
                  <a:cubicBezTo>
                    <a:pt x="173414" y="244684"/>
                    <a:pt x="196567" y="225163"/>
                    <a:pt x="196567" y="192025"/>
                  </a:cubicBezTo>
                  <a:lnTo>
                    <a:pt x="196567" y="175682"/>
                  </a:lnTo>
                  <a:cubicBezTo>
                    <a:pt x="177046" y="201104"/>
                    <a:pt x="144815" y="213814"/>
                    <a:pt x="110313" y="213814"/>
                  </a:cubicBezTo>
                  <a:cubicBezTo>
                    <a:pt x="43581" y="213814"/>
                    <a:pt x="0" y="173412"/>
                    <a:pt x="0" y="107134"/>
                  </a:cubicBezTo>
                  <a:cubicBezTo>
                    <a:pt x="0" y="40402"/>
                    <a:pt x="43581" y="0"/>
                    <a:pt x="110313" y="0"/>
                  </a:cubicBezTo>
                  <a:cubicBezTo>
                    <a:pt x="146177" y="0"/>
                    <a:pt x="177046" y="12257"/>
                    <a:pt x="196567" y="38133"/>
                  </a:cubicBezTo>
                  <a:lnTo>
                    <a:pt x="196567" y="7717"/>
                  </a:lnTo>
                  <a:lnTo>
                    <a:pt x="271017" y="7717"/>
                  </a:lnTo>
                  <a:lnTo>
                    <a:pt x="271017" y="178406"/>
                  </a:lnTo>
                  <a:close/>
                  <a:moveTo>
                    <a:pt x="197021" y="125746"/>
                  </a:moveTo>
                  <a:lnTo>
                    <a:pt x="197021" y="86706"/>
                  </a:lnTo>
                  <a:cubicBezTo>
                    <a:pt x="179770" y="63100"/>
                    <a:pt x="157980" y="53113"/>
                    <a:pt x="131650" y="53113"/>
                  </a:cubicBezTo>
                  <a:cubicBezTo>
                    <a:pt x="92609" y="53113"/>
                    <a:pt x="71726" y="73541"/>
                    <a:pt x="71726" y="106226"/>
                  </a:cubicBezTo>
                  <a:cubicBezTo>
                    <a:pt x="71726" y="138457"/>
                    <a:pt x="92609" y="159339"/>
                    <a:pt x="131650" y="159339"/>
                  </a:cubicBezTo>
                  <a:cubicBezTo>
                    <a:pt x="157980" y="159339"/>
                    <a:pt x="179770" y="148899"/>
                    <a:pt x="197021" y="125746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66" name="Friform 65">
              <a:extLst>
                <a:ext uri="{FF2B5EF4-FFF2-40B4-BE49-F238E27FC236}">
                  <a16:creationId xmlns:a16="http://schemas.microsoft.com/office/drawing/2014/main" id="{E4D419C3-35CD-F907-661B-CFAFD458B5A8}"/>
                </a:ext>
              </a:extLst>
            </p:cNvPr>
            <p:cNvSpPr/>
            <p:nvPr/>
          </p:nvSpPr>
          <p:spPr>
            <a:xfrm>
              <a:off x="1105403" y="2235964"/>
              <a:ext cx="262845" cy="225163"/>
            </a:xfrm>
            <a:custGeom>
              <a:avLst/>
              <a:gdLst>
                <a:gd name="connsiteX0" fmla="*/ 143907 w 262845"/>
                <a:gd name="connsiteY0" fmla="*/ 172504 h 225163"/>
                <a:gd name="connsiteX1" fmla="*/ 217449 w 262845"/>
                <a:gd name="connsiteY1" fmla="*/ 148898 h 225163"/>
                <a:gd name="connsiteX2" fmla="*/ 255128 w 262845"/>
                <a:gd name="connsiteY2" fmla="*/ 188393 h 225163"/>
                <a:gd name="connsiteX3" fmla="*/ 139821 w 262845"/>
                <a:gd name="connsiteY3" fmla="*/ 225163 h 225163"/>
                <a:gd name="connsiteX4" fmla="*/ 0 w 262845"/>
                <a:gd name="connsiteY4" fmla="*/ 112582 h 225163"/>
                <a:gd name="connsiteX5" fmla="*/ 134373 w 262845"/>
                <a:gd name="connsiteY5" fmla="*/ 0 h 225163"/>
                <a:gd name="connsiteX6" fmla="*/ 262845 w 262845"/>
                <a:gd name="connsiteY6" fmla="*/ 111220 h 225163"/>
                <a:gd name="connsiteX7" fmla="*/ 261029 w 262845"/>
                <a:gd name="connsiteY7" fmla="*/ 128470 h 225163"/>
                <a:gd name="connsiteX8" fmla="*/ 70818 w 262845"/>
                <a:gd name="connsiteY8" fmla="*/ 128470 h 225163"/>
                <a:gd name="connsiteX9" fmla="*/ 143907 w 262845"/>
                <a:gd name="connsiteY9" fmla="*/ 172504 h 225163"/>
                <a:gd name="connsiteX10" fmla="*/ 72634 w 262845"/>
                <a:gd name="connsiteY10" fmla="*/ 88068 h 225163"/>
                <a:gd name="connsiteX11" fmla="*/ 194297 w 262845"/>
                <a:gd name="connsiteY11" fmla="*/ 87160 h 225163"/>
                <a:gd name="connsiteX12" fmla="*/ 134827 w 262845"/>
                <a:gd name="connsiteY12" fmla="*/ 51297 h 225163"/>
                <a:gd name="connsiteX13" fmla="*/ 72634 w 262845"/>
                <a:gd name="connsiteY13" fmla="*/ 880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845" h="225163">
                  <a:moveTo>
                    <a:pt x="143907" y="172504"/>
                  </a:moveTo>
                  <a:cubicBezTo>
                    <a:pt x="177046" y="172504"/>
                    <a:pt x="197020" y="164787"/>
                    <a:pt x="217449" y="148898"/>
                  </a:cubicBezTo>
                  <a:lnTo>
                    <a:pt x="255128" y="188393"/>
                  </a:lnTo>
                  <a:cubicBezTo>
                    <a:pt x="225620" y="214722"/>
                    <a:pt x="187033" y="225163"/>
                    <a:pt x="139821" y="225163"/>
                  </a:cubicBezTo>
                  <a:cubicBezTo>
                    <a:pt x="51298" y="225163"/>
                    <a:pt x="0" y="182491"/>
                    <a:pt x="0" y="112582"/>
                  </a:cubicBezTo>
                  <a:cubicBezTo>
                    <a:pt x="0" y="42672"/>
                    <a:pt x="50844" y="0"/>
                    <a:pt x="134373" y="0"/>
                  </a:cubicBezTo>
                  <a:cubicBezTo>
                    <a:pt x="209732" y="0"/>
                    <a:pt x="262845" y="37678"/>
                    <a:pt x="262845" y="111220"/>
                  </a:cubicBezTo>
                  <a:cubicBezTo>
                    <a:pt x="262845" y="119391"/>
                    <a:pt x="262391" y="124385"/>
                    <a:pt x="261029" y="128470"/>
                  </a:cubicBezTo>
                  <a:lnTo>
                    <a:pt x="70818" y="128470"/>
                  </a:lnTo>
                  <a:cubicBezTo>
                    <a:pt x="76720" y="159793"/>
                    <a:pt x="101688" y="172504"/>
                    <a:pt x="143907" y="172504"/>
                  </a:cubicBezTo>
                  <a:close/>
                  <a:moveTo>
                    <a:pt x="72634" y="88068"/>
                  </a:moveTo>
                  <a:lnTo>
                    <a:pt x="194297" y="87160"/>
                  </a:lnTo>
                  <a:cubicBezTo>
                    <a:pt x="186579" y="62646"/>
                    <a:pt x="166605" y="51297"/>
                    <a:pt x="134827" y="51297"/>
                  </a:cubicBezTo>
                  <a:cubicBezTo>
                    <a:pt x="103050" y="51297"/>
                    <a:pt x="80806" y="63100"/>
                    <a:pt x="72634" y="880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67" name="Friform 66">
              <a:extLst>
                <a:ext uri="{FF2B5EF4-FFF2-40B4-BE49-F238E27FC236}">
                  <a16:creationId xmlns:a16="http://schemas.microsoft.com/office/drawing/2014/main" id="{DEC2930D-B4EE-5767-0D25-3C97733C6E31}"/>
                </a:ext>
              </a:extLst>
            </p:cNvPr>
            <p:cNvSpPr/>
            <p:nvPr/>
          </p:nvSpPr>
          <p:spPr>
            <a:xfrm>
              <a:off x="1406835" y="2236872"/>
              <a:ext cx="252858" cy="216083"/>
            </a:xfrm>
            <a:custGeom>
              <a:avLst/>
              <a:gdLst>
                <a:gd name="connsiteX0" fmla="*/ 0 w 252858"/>
                <a:gd name="connsiteY0" fmla="*/ 215630 h 216083"/>
                <a:gd name="connsiteX1" fmla="*/ 0 w 252858"/>
                <a:gd name="connsiteY1" fmla="*/ 7263 h 216083"/>
                <a:gd name="connsiteX2" fmla="*/ 73996 w 252858"/>
                <a:gd name="connsiteY2" fmla="*/ 7263 h 216083"/>
                <a:gd name="connsiteX3" fmla="*/ 73996 w 252858"/>
                <a:gd name="connsiteY3" fmla="*/ 40402 h 216083"/>
                <a:gd name="connsiteX4" fmla="*/ 159795 w 252858"/>
                <a:gd name="connsiteY4" fmla="*/ 0 h 216083"/>
                <a:gd name="connsiteX5" fmla="*/ 252858 w 252858"/>
                <a:gd name="connsiteY5" fmla="*/ 93061 h 216083"/>
                <a:gd name="connsiteX6" fmla="*/ 252858 w 252858"/>
                <a:gd name="connsiteY6" fmla="*/ 215630 h 216083"/>
                <a:gd name="connsiteX7" fmla="*/ 178862 w 252858"/>
                <a:gd name="connsiteY7" fmla="*/ 215630 h 216083"/>
                <a:gd name="connsiteX8" fmla="*/ 178862 w 252858"/>
                <a:gd name="connsiteY8" fmla="*/ 98055 h 216083"/>
                <a:gd name="connsiteX9" fmla="*/ 135281 w 252858"/>
                <a:gd name="connsiteY9" fmla="*/ 55383 h 216083"/>
                <a:gd name="connsiteX10" fmla="*/ 73996 w 252858"/>
                <a:gd name="connsiteY10" fmla="*/ 92608 h 216083"/>
                <a:gd name="connsiteX11" fmla="*/ 73996 w 252858"/>
                <a:gd name="connsiteY11" fmla="*/ 216084 h 216083"/>
                <a:gd name="connsiteX12" fmla="*/ 0 w 252858"/>
                <a:gd name="connsiteY12" fmla="*/ 216084 h 21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2858" h="216083">
                  <a:moveTo>
                    <a:pt x="0" y="215630"/>
                  </a:moveTo>
                  <a:lnTo>
                    <a:pt x="0" y="7263"/>
                  </a:lnTo>
                  <a:lnTo>
                    <a:pt x="73996" y="7263"/>
                  </a:lnTo>
                  <a:lnTo>
                    <a:pt x="73996" y="40402"/>
                  </a:lnTo>
                  <a:cubicBezTo>
                    <a:pt x="91701" y="14527"/>
                    <a:pt x="122570" y="0"/>
                    <a:pt x="159795" y="0"/>
                  </a:cubicBezTo>
                  <a:cubicBezTo>
                    <a:pt x="220173" y="0"/>
                    <a:pt x="252858" y="38586"/>
                    <a:pt x="252858" y="93061"/>
                  </a:cubicBezTo>
                  <a:lnTo>
                    <a:pt x="252858" y="215630"/>
                  </a:lnTo>
                  <a:lnTo>
                    <a:pt x="178862" y="215630"/>
                  </a:lnTo>
                  <a:lnTo>
                    <a:pt x="178862" y="98055"/>
                  </a:lnTo>
                  <a:cubicBezTo>
                    <a:pt x="178862" y="70817"/>
                    <a:pt x="163427" y="55383"/>
                    <a:pt x="135281" y="55383"/>
                  </a:cubicBezTo>
                  <a:cubicBezTo>
                    <a:pt x="110767" y="55383"/>
                    <a:pt x="89885" y="67186"/>
                    <a:pt x="73996" y="92608"/>
                  </a:cubicBezTo>
                  <a:lnTo>
                    <a:pt x="73996" y="216084"/>
                  </a:lnTo>
                  <a:lnTo>
                    <a:pt x="0" y="216084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68" name="Friform 67">
              <a:extLst>
                <a:ext uri="{FF2B5EF4-FFF2-40B4-BE49-F238E27FC236}">
                  <a16:creationId xmlns:a16="http://schemas.microsoft.com/office/drawing/2014/main" id="{66D98EEE-E9B9-B3DD-4FE2-0A3FC693697B}"/>
                </a:ext>
              </a:extLst>
            </p:cNvPr>
            <p:cNvSpPr/>
            <p:nvPr/>
          </p:nvSpPr>
          <p:spPr>
            <a:xfrm>
              <a:off x="1697372" y="2235964"/>
              <a:ext cx="262845" cy="225163"/>
            </a:xfrm>
            <a:custGeom>
              <a:avLst/>
              <a:gdLst>
                <a:gd name="connsiteX0" fmla="*/ 143907 w 262845"/>
                <a:gd name="connsiteY0" fmla="*/ 172504 h 225163"/>
                <a:gd name="connsiteX1" fmla="*/ 217449 w 262845"/>
                <a:gd name="connsiteY1" fmla="*/ 148898 h 225163"/>
                <a:gd name="connsiteX2" fmla="*/ 255128 w 262845"/>
                <a:gd name="connsiteY2" fmla="*/ 188393 h 225163"/>
                <a:gd name="connsiteX3" fmla="*/ 139821 w 262845"/>
                <a:gd name="connsiteY3" fmla="*/ 225163 h 225163"/>
                <a:gd name="connsiteX4" fmla="*/ 0 w 262845"/>
                <a:gd name="connsiteY4" fmla="*/ 112582 h 225163"/>
                <a:gd name="connsiteX5" fmla="*/ 134373 w 262845"/>
                <a:gd name="connsiteY5" fmla="*/ 0 h 225163"/>
                <a:gd name="connsiteX6" fmla="*/ 262845 w 262845"/>
                <a:gd name="connsiteY6" fmla="*/ 111220 h 225163"/>
                <a:gd name="connsiteX7" fmla="*/ 261029 w 262845"/>
                <a:gd name="connsiteY7" fmla="*/ 128470 h 225163"/>
                <a:gd name="connsiteX8" fmla="*/ 70818 w 262845"/>
                <a:gd name="connsiteY8" fmla="*/ 128470 h 225163"/>
                <a:gd name="connsiteX9" fmla="*/ 143907 w 262845"/>
                <a:gd name="connsiteY9" fmla="*/ 172504 h 225163"/>
                <a:gd name="connsiteX10" fmla="*/ 72634 w 262845"/>
                <a:gd name="connsiteY10" fmla="*/ 88068 h 225163"/>
                <a:gd name="connsiteX11" fmla="*/ 194297 w 262845"/>
                <a:gd name="connsiteY11" fmla="*/ 87160 h 225163"/>
                <a:gd name="connsiteX12" fmla="*/ 134827 w 262845"/>
                <a:gd name="connsiteY12" fmla="*/ 51297 h 225163"/>
                <a:gd name="connsiteX13" fmla="*/ 72634 w 262845"/>
                <a:gd name="connsiteY13" fmla="*/ 880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845" h="225163">
                  <a:moveTo>
                    <a:pt x="143907" y="172504"/>
                  </a:moveTo>
                  <a:cubicBezTo>
                    <a:pt x="177046" y="172504"/>
                    <a:pt x="197020" y="164787"/>
                    <a:pt x="217449" y="148898"/>
                  </a:cubicBezTo>
                  <a:lnTo>
                    <a:pt x="255128" y="188393"/>
                  </a:lnTo>
                  <a:cubicBezTo>
                    <a:pt x="225620" y="214722"/>
                    <a:pt x="187033" y="225163"/>
                    <a:pt x="139821" y="225163"/>
                  </a:cubicBezTo>
                  <a:cubicBezTo>
                    <a:pt x="51298" y="225163"/>
                    <a:pt x="0" y="182491"/>
                    <a:pt x="0" y="112582"/>
                  </a:cubicBezTo>
                  <a:cubicBezTo>
                    <a:pt x="0" y="42672"/>
                    <a:pt x="50844" y="0"/>
                    <a:pt x="134373" y="0"/>
                  </a:cubicBezTo>
                  <a:cubicBezTo>
                    <a:pt x="209732" y="0"/>
                    <a:pt x="262845" y="37678"/>
                    <a:pt x="262845" y="111220"/>
                  </a:cubicBezTo>
                  <a:cubicBezTo>
                    <a:pt x="262845" y="119391"/>
                    <a:pt x="262391" y="124385"/>
                    <a:pt x="261029" y="128470"/>
                  </a:cubicBezTo>
                  <a:lnTo>
                    <a:pt x="70818" y="128470"/>
                  </a:lnTo>
                  <a:cubicBezTo>
                    <a:pt x="76720" y="159793"/>
                    <a:pt x="101688" y="172504"/>
                    <a:pt x="143907" y="172504"/>
                  </a:cubicBezTo>
                  <a:close/>
                  <a:moveTo>
                    <a:pt x="72634" y="88068"/>
                  </a:moveTo>
                  <a:lnTo>
                    <a:pt x="194297" y="87160"/>
                  </a:lnTo>
                  <a:cubicBezTo>
                    <a:pt x="186579" y="62646"/>
                    <a:pt x="166605" y="51297"/>
                    <a:pt x="134827" y="51297"/>
                  </a:cubicBezTo>
                  <a:cubicBezTo>
                    <a:pt x="103050" y="51297"/>
                    <a:pt x="80806" y="63100"/>
                    <a:pt x="72634" y="880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69" name="Friform 68">
              <a:extLst>
                <a:ext uri="{FF2B5EF4-FFF2-40B4-BE49-F238E27FC236}">
                  <a16:creationId xmlns:a16="http://schemas.microsoft.com/office/drawing/2014/main" id="{8E16BBDC-8C3E-6B3A-3DE3-560F42667CF2}"/>
                </a:ext>
              </a:extLst>
            </p:cNvPr>
            <p:cNvSpPr/>
            <p:nvPr/>
          </p:nvSpPr>
          <p:spPr>
            <a:xfrm>
              <a:off x="1998804" y="2239142"/>
              <a:ext cx="161157" cy="213360"/>
            </a:xfrm>
            <a:custGeom>
              <a:avLst/>
              <a:gdLst>
                <a:gd name="connsiteX0" fmla="*/ 0 w 161157"/>
                <a:gd name="connsiteY0" fmla="*/ 213360 h 213360"/>
                <a:gd name="connsiteX1" fmla="*/ 0 w 161157"/>
                <a:gd name="connsiteY1" fmla="*/ 4993 h 213360"/>
                <a:gd name="connsiteX2" fmla="*/ 73996 w 161157"/>
                <a:gd name="connsiteY2" fmla="*/ 4993 h 213360"/>
                <a:gd name="connsiteX3" fmla="*/ 73996 w 161157"/>
                <a:gd name="connsiteY3" fmla="*/ 43580 h 213360"/>
                <a:gd name="connsiteX4" fmla="*/ 161157 w 161157"/>
                <a:gd name="connsiteY4" fmla="*/ 0 h 213360"/>
                <a:gd name="connsiteX5" fmla="*/ 161157 w 161157"/>
                <a:gd name="connsiteY5" fmla="*/ 61738 h 213360"/>
                <a:gd name="connsiteX6" fmla="*/ 73996 w 161157"/>
                <a:gd name="connsiteY6" fmla="*/ 113036 h 213360"/>
                <a:gd name="connsiteX7" fmla="*/ 73996 w 161157"/>
                <a:gd name="connsiteY7" fmla="*/ 213360 h 213360"/>
                <a:gd name="connsiteX8" fmla="*/ 0 w 161157"/>
                <a:gd name="connsiteY8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7" h="213360">
                  <a:moveTo>
                    <a:pt x="0" y="213360"/>
                  </a:moveTo>
                  <a:lnTo>
                    <a:pt x="0" y="4993"/>
                  </a:lnTo>
                  <a:lnTo>
                    <a:pt x="73996" y="4993"/>
                  </a:lnTo>
                  <a:lnTo>
                    <a:pt x="73996" y="43580"/>
                  </a:lnTo>
                  <a:cubicBezTo>
                    <a:pt x="91247" y="14073"/>
                    <a:pt x="123932" y="0"/>
                    <a:pt x="161157" y="0"/>
                  </a:cubicBezTo>
                  <a:lnTo>
                    <a:pt x="161157" y="61738"/>
                  </a:lnTo>
                  <a:cubicBezTo>
                    <a:pt x="116669" y="61738"/>
                    <a:pt x="84891" y="78535"/>
                    <a:pt x="73996" y="113036"/>
                  </a:cubicBezTo>
                  <a:lnTo>
                    <a:pt x="73996" y="21336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0" name="Friform 69">
              <a:extLst>
                <a:ext uri="{FF2B5EF4-FFF2-40B4-BE49-F238E27FC236}">
                  <a16:creationId xmlns:a16="http://schemas.microsoft.com/office/drawing/2014/main" id="{B5E3518A-1683-EDAF-CFFD-C1326A88D866}"/>
                </a:ext>
              </a:extLst>
            </p:cNvPr>
            <p:cNvSpPr/>
            <p:nvPr/>
          </p:nvSpPr>
          <p:spPr>
            <a:xfrm>
              <a:off x="2169041" y="2235964"/>
              <a:ext cx="264207" cy="224255"/>
            </a:xfrm>
            <a:custGeom>
              <a:avLst/>
              <a:gdLst>
                <a:gd name="connsiteX0" fmla="*/ 255128 w 264207"/>
                <a:gd name="connsiteY0" fmla="*/ 99417 h 224255"/>
                <a:gd name="connsiteX1" fmla="*/ 255128 w 264207"/>
                <a:gd name="connsiteY1" fmla="*/ 177044 h 224255"/>
                <a:gd name="connsiteX2" fmla="*/ 264207 w 264207"/>
                <a:gd name="connsiteY2" fmla="*/ 216538 h 224255"/>
                <a:gd name="connsiteX3" fmla="*/ 188849 w 264207"/>
                <a:gd name="connsiteY3" fmla="*/ 216538 h 224255"/>
                <a:gd name="connsiteX4" fmla="*/ 181586 w 264207"/>
                <a:gd name="connsiteY4" fmla="*/ 195202 h 224255"/>
                <a:gd name="connsiteX5" fmla="*/ 181586 w 264207"/>
                <a:gd name="connsiteY5" fmla="*/ 194748 h 224255"/>
                <a:gd name="connsiteX6" fmla="*/ 99872 w 264207"/>
                <a:gd name="connsiteY6" fmla="*/ 224255 h 224255"/>
                <a:gd name="connsiteX7" fmla="*/ 0 w 264207"/>
                <a:gd name="connsiteY7" fmla="*/ 153438 h 224255"/>
                <a:gd name="connsiteX8" fmla="*/ 99872 w 264207"/>
                <a:gd name="connsiteY8" fmla="*/ 82620 h 224255"/>
                <a:gd name="connsiteX9" fmla="*/ 181586 w 264207"/>
                <a:gd name="connsiteY9" fmla="*/ 112128 h 224255"/>
                <a:gd name="connsiteX10" fmla="*/ 181586 w 264207"/>
                <a:gd name="connsiteY10" fmla="*/ 98509 h 224255"/>
                <a:gd name="connsiteX11" fmla="*/ 112583 w 264207"/>
                <a:gd name="connsiteY11" fmla="*/ 51751 h 224255"/>
                <a:gd name="connsiteX12" fmla="*/ 37679 w 264207"/>
                <a:gd name="connsiteY12" fmla="*/ 68094 h 224255"/>
                <a:gd name="connsiteX13" fmla="*/ 20882 w 264207"/>
                <a:gd name="connsiteY13" fmla="*/ 21336 h 224255"/>
                <a:gd name="connsiteX14" fmla="*/ 128018 w 264207"/>
                <a:gd name="connsiteY14" fmla="*/ 0 h 224255"/>
                <a:gd name="connsiteX15" fmla="*/ 255128 w 264207"/>
                <a:gd name="connsiteY15" fmla="*/ 99417 h 224255"/>
                <a:gd name="connsiteX16" fmla="*/ 183402 w 264207"/>
                <a:gd name="connsiteY16" fmla="*/ 151168 h 224255"/>
                <a:gd name="connsiteX17" fmla="*/ 121209 w 264207"/>
                <a:gd name="connsiteY17" fmla="*/ 126200 h 224255"/>
                <a:gd name="connsiteX18" fmla="*/ 72180 w 264207"/>
                <a:gd name="connsiteY18" fmla="*/ 153438 h 224255"/>
                <a:gd name="connsiteX19" fmla="*/ 121209 w 264207"/>
                <a:gd name="connsiteY19" fmla="*/ 180675 h 224255"/>
                <a:gd name="connsiteX20" fmla="*/ 183402 w 264207"/>
                <a:gd name="connsiteY20" fmla="*/ 155254 h 224255"/>
                <a:gd name="connsiteX21" fmla="*/ 183402 w 264207"/>
                <a:gd name="connsiteY21" fmla="*/ 151168 h 22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4207" h="224255">
                  <a:moveTo>
                    <a:pt x="255128" y="99417"/>
                  </a:moveTo>
                  <a:lnTo>
                    <a:pt x="255128" y="177044"/>
                  </a:lnTo>
                  <a:cubicBezTo>
                    <a:pt x="255128" y="192024"/>
                    <a:pt x="257852" y="204281"/>
                    <a:pt x="264207" y="216538"/>
                  </a:cubicBezTo>
                  <a:lnTo>
                    <a:pt x="188849" y="216538"/>
                  </a:lnTo>
                  <a:cubicBezTo>
                    <a:pt x="184764" y="210183"/>
                    <a:pt x="181586" y="202466"/>
                    <a:pt x="181586" y="195202"/>
                  </a:cubicBezTo>
                  <a:lnTo>
                    <a:pt x="181586" y="194748"/>
                  </a:lnTo>
                  <a:cubicBezTo>
                    <a:pt x="165697" y="211091"/>
                    <a:pt x="136643" y="224255"/>
                    <a:pt x="99872" y="224255"/>
                  </a:cubicBezTo>
                  <a:cubicBezTo>
                    <a:pt x="55838" y="224255"/>
                    <a:pt x="0" y="207005"/>
                    <a:pt x="0" y="153438"/>
                  </a:cubicBezTo>
                  <a:cubicBezTo>
                    <a:pt x="0" y="99871"/>
                    <a:pt x="55838" y="82620"/>
                    <a:pt x="99872" y="82620"/>
                  </a:cubicBezTo>
                  <a:cubicBezTo>
                    <a:pt x="136643" y="82620"/>
                    <a:pt x="165697" y="95331"/>
                    <a:pt x="181586" y="112128"/>
                  </a:cubicBezTo>
                  <a:lnTo>
                    <a:pt x="181586" y="98509"/>
                  </a:lnTo>
                  <a:cubicBezTo>
                    <a:pt x="181586" y="66732"/>
                    <a:pt x="158434" y="51751"/>
                    <a:pt x="112583" y="51751"/>
                  </a:cubicBezTo>
                  <a:cubicBezTo>
                    <a:pt x="87615" y="51751"/>
                    <a:pt x="63555" y="54929"/>
                    <a:pt x="37679" y="68094"/>
                  </a:cubicBezTo>
                  <a:lnTo>
                    <a:pt x="20882" y="21336"/>
                  </a:lnTo>
                  <a:cubicBezTo>
                    <a:pt x="49028" y="7717"/>
                    <a:pt x="91701" y="0"/>
                    <a:pt x="128018" y="0"/>
                  </a:cubicBezTo>
                  <a:cubicBezTo>
                    <a:pt x="207916" y="0"/>
                    <a:pt x="255128" y="35409"/>
                    <a:pt x="255128" y="99417"/>
                  </a:cubicBezTo>
                  <a:close/>
                  <a:moveTo>
                    <a:pt x="183402" y="151168"/>
                  </a:moveTo>
                  <a:cubicBezTo>
                    <a:pt x="169329" y="131194"/>
                    <a:pt x="142999" y="126200"/>
                    <a:pt x="121209" y="126200"/>
                  </a:cubicBezTo>
                  <a:cubicBezTo>
                    <a:pt x="100326" y="126200"/>
                    <a:pt x="72180" y="131648"/>
                    <a:pt x="72180" y="153438"/>
                  </a:cubicBezTo>
                  <a:cubicBezTo>
                    <a:pt x="72180" y="175228"/>
                    <a:pt x="100326" y="180675"/>
                    <a:pt x="121209" y="180675"/>
                  </a:cubicBezTo>
                  <a:cubicBezTo>
                    <a:pt x="142545" y="180675"/>
                    <a:pt x="168875" y="175228"/>
                    <a:pt x="183402" y="155254"/>
                  </a:cubicBezTo>
                  <a:lnTo>
                    <a:pt x="183402" y="15116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1" name="Friform 70">
              <a:extLst>
                <a:ext uri="{FF2B5EF4-FFF2-40B4-BE49-F238E27FC236}">
                  <a16:creationId xmlns:a16="http://schemas.microsoft.com/office/drawing/2014/main" id="{B781208B-9907-6D45-C800-5F8E4547ADEA}"/>
                </a:ext>
              </a:extLst>
            </p:cNvPr>
            <p:cNvSpPr/>
            <p:nvPr/>
          </p:nvSpPr>
          <p:spPr>
            <a:xfrm>
              <a:off x="2457762" y="2235964"/>
              <a:ext cx="251950" cy="225163"/>
            </a:xfrm>
            <a:custGeom>
              <a:avLst/>
              <a:gdLst>
                <a:gd name="connsiteX0" fmla="*/ 251950 w 251950"/>
                <a:gd name="connsiteY0" fmla="*/ 151168 h 225163"/>
                <a:gd name="connsiteX1" fmla="*/ 131650 w 251950"/>
                <a:gd name="connsiteY1" fmla="*/ 225163 h 225163"/>
                <a:gd name="connsiteX2" fmla="*/ 0 w 251950"/>
                <a:gd name="connsiteY2" fmla="*/ 186577 h 225163"/>
                <a:gd name="connsiteX3" fmla="*/ 32231 w 251950"/>
                <a:gd name="connsiteY3" fmla="*/ 146175 h 225163"/>
                <a:gd name="connsiteX4" fmla="*/ 133919 w 251950"/>
                <a:gd name="connsiteY4" fmla="*/ 174774 h 225163"/>
                <a:gd name="connsiteX5" fmla="*/ 182948 w 251950"/>
                <a:gd name="connsiteY5" fmla="*/ 157977 h 225163"/>
                <a:gd name="connsiteX6" fmla="*/ 126656 w 251950"/>
                <a:gd name="connsiteY6" fmla="*/ 139365 h 225163"/>
                <a:gd name="connsiteX7" fmla="*/ 8625 w 251950"/>
                <a:gd name="connsiteY7" fmla="*/ 71271 h 225163"/>
                <a:gd name="connsiteX8" fmla="*/ 129380 w 251950"/>
                <a:gd name="connsiteY8" fmla="*/ 0 h 225163"/>
                <a:gd name="connsiteX9" fmla="*/ 243325 w 251950"/>
                <a:gd name="connsiteY9" fmla="*/ 28599 h 225163"/>
                <a:gd name="connsiteX10" fmla="*/ 211547 w 251950"/>
                <a:gd name="connsiteY10" fmla="*/ 70818 h 225163"/>
                <a:gd name="connsiteX11" fmla="*/ 127564 w 251950"/>
                <a:gd name="connsiteY11" fmla="*/ 49935 h 225163"/>
                <a:gd name="connsiteX12" fmla="*/ 78082 w 251950"/>
                <a:gd name="connsiteY12" fmla="*/ 66278 h 225163"/>
                <a:gd name="connsiteX13" fmla="*/ 135735 w 251950"/>
                <a:gd name="connsiteY13" fmla="*/ 82620 h 225163"/>
                <a:gd name="connsiteX14" fmla="*/ 251950 w 251950"/>
                <a:gd name="connsiteY14" fmla="*/ 1511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1950" h="225163">
                  <a:moveTo>
                    <a:pt x="251950" y="151168"/>
                  </a:moveTo>
                  <a:cubicBezTo>
                    <a:pt x="251950" y="192024"/>
                    <a:pt x="212909" y="225163"/>
                    <a:pt x="131650" y="225163"/>
                  </a:cubicBezTo>
                  <a:cubicBezTo>
                    <a:pt x="75812" y="225163"/>
                    <a:pt x="29508" y="208367"/>
                    <a:pt x="0" y="186577"/>
                  </a:cubicBezTo>
                  <a:lnTo>
                    <a:pt x="32231" y="146175"/>
                  </a:lnTo>
                  <a:cubicBezTo>
                    <a:pt x="54930" y="162517"/>
                    <a:pt x="89885" y="174774"/>
                    <a:pt x="133919" y="174774"/>
                  </a:cubicBezTo>
                  <a:cubicBezTo>
                    <a:pt x="163427" y="174774"/>
                    <a:pt x="182948" y="170234"/>
                    <a:pt x="182948" y="157977"/>
                  </a:cubicBezTo>
                  <a:cubicBezTo>
                    <a:pt x="182948" y="146175"/>
                    <a:pt x="165243" y="141635"/>
                    <a:pt x="126656" y="139365"/>
                  </a:cubicBezTo>
                  <a:cubicBezTo>
                    <a:pt x="66733" y="135279"/>
                    <a:pt x="8625" y="118483"/>
                    <a:pt x="8625" y="71271"/>
                  </a:cubicBezTo>
                  <a:cubicBezTo>
                    <a:pt x="8625" y="28599"/>
                    <a:pt x="51752" y="0"/>
                    <a:pt x="129380" y="0"/>
                  </a:cubicBezTo>
                  <a:cubicBezTo>
                    <a:pt x="174322" y="0"/>
                    <a:pt x="215633" y="11803"/>
                    <a:pt x="243325" y="28599"/>
                  </a:cubicBezTo>
                  <a:lnTo>
                    <a:pt x="211547" y="70818"/>
                  </a:lnTo>
                  <a:cubicBezTo>
                    <a:pt x="190665" y="58107"/>
                    <a:pt x="162519" y="49935"/>
                    <a:pt x="127564" y="49935"/>
                  </a:cubicBezTo>
                  <a:cubicBezTo>
                    <a:pt x="104412" y="49935"/>
                    <a:pt x="78082" y="53113"/>
                    <a:pt x="78082" y="66278"/>
                  </a:cubicBezTo>
                  <a:cubicBezTo>
                    <a:pt x="78082" y="78535"/>
                    <a:pt x="100326" y="80804"/>
                    <a:pt x="135735" y="82620"/>
                  </a:cubicBezTo>
                  <a:cubicBezTo>
                    <a:pt x="201560" y="85798"/>
                    <a:pt x="251950" y="105318"/>
                    <a:pt x="251950" y="1511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2" name="Friform 71">
              <a:extLst>
                <a:ext uri="{FF2B5EF4-FFF2-40B4-BE49-F238E27FC236}">
                  <a16:creationId xmlns:a16="http://schemas.microsoft.com/office/drawing/2014/main" id="{05350DEB-C841-705A-876A-D69593DE8B5D}"/>
                </a:ext>
              </a:extLst>
            </p:cNvPr>
            <p:cNvSpPr/>
            <p:nvPr/>
          </p:nvSpPr>
          <p:spPr>
            <a:xfrm>
              <a:off x="2685652" y="2153344"/>
              <a:ext cx="140728" cy="382232"/>
            </a:xfrm>
            <a:custGeom>
              <a:avLst/>
              <a:gdLst>
                <a:gd name="connsiteX0" fmla="*/ 135282 w 140728"/>
                <a:gd name="connsiteY0" fmla="*/ 90792 h 382232"/>
                <a:gd name="connsiteX1" fmla="*/ 135282 w 140728"/>
                <a:gd name="connsiteY1" fmla="*/ 299612 h 382232"/>
                <a:gd name="connsiteX2" fmla="*/ 51298 w 140728"/>
                <a:gd name="connsiteY2" fmla="*/ 382233 h 382232"/>
                <a:gd name="connsiteX3" fmla="*/ 0 w 140728"/>
                <a:gd name="connsiteY3" fmla="*/ 373154 h 382232"/>
                <a:gd name="connsiteX4" fmla="*/ 11803 w 140728"/>
                <a:gd name="connsiteY4" fmla="*/ 325942 h 382232"/>
                <a:gd name="connsiteX5" fmla="*/ 34047 w 140728"/>
                <a:gd name="connsiteY5" fmla="*/ 330028 h 382232"/>
                <a:gd name="connsiteX6" fmla="*/ 61285 w 140728"/>
                <a:gd name="connsiteY6" fmla="*/ 301882 h 382232"/>
                <a:gd name="connsiteX7" fmla="*/ 61285 w 140728"/>
                <a:gd name="connsiteY7" fmla="*/ 91246 h 382232"/>
                <a:gd name="connsiteX8" fmla="*/ 135282 w 140728"/>
                <a:gd name="connsiteY8" fmla="*/ 91246 h 382232"/>
                <a:gd name="connsiteX9" fmla="*/ 55384 w 140728"/>
                <a:gd name="connsiteY9" fmla="*/ 34955 h 382232"/>
                <a:gd name="connsiteX10" fmla="*/ 98056 w 140728"/>
                <a:gd name="connsiteY10" fmla="*/ 0 h 382232"/>
                <a:gd name="connsiteX11" fmla="*/ 140729 w 140728"/>
                <a:gd name="connsiteY11" fmla="*/ 34955 h 382232"/>
                <a:gd name="connsiteX12" fmla="*/ 98056 w 140728"/>
                <a:gd name="connsiteY12" fmla="*/ 69910 h 382232"/>
                <a:gd name="connsiteX13" fmla="*/ 55384 w 140728"/>
                <a:gd name="connsiteY13" fmla="*/ 34955 h 3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728" h="382232">
                  <a:moveTo>
                    <a:pt x="135282" y="90792"/>
                  </a:moveTo>
                  <a:lnTo>
                    <a:pt x="135282" y="299612"/>
                  </a:lnTo>
                  <a:cubicBezTo>
                    <a:pt x="135282" y="350910"/>
                    <a:pt x="102142" y="382233"/>
                    <a:pt x="51298" y="382233"/>
                  </a:cubicBezTo>
                  <a:cubicBezTo>
                    <a:pt x="34955" y="382233"/>
                    <a:pt x="15889" y="379055"/>
                    <a:pt x="0" y="373154"/>
                  </a:cubicBezTo>
                  <a:lnTo>
                    <a:pt x="11803" y="325942"/>
                  </a:lnTo>
                  <a:cubicBezTo>
                    <a:pt x="19521" y="328666"/>
                    <a:pt x="26784" y="330028"/>
                    <a:pt x="34047" y="330028"/>
                  </a:cubicBezTo>
                  <a:cubicBezTo>
                    <a:pt x="49936" y="330028"/>
                    <a:pt x="61285" y="320041"/>
                    <a:pt x="61285" y="301882"/>
                  </a:cubicBezTo>
                  <a:lnTo>
                    <a:pt x="61285" y="91246"/>
                  </a:lnTo>
                  <a:lnTo>
                    <a:pt x="135282" y="91246"/>
                  </a:lnTo>
                  <a:close/>
                  <a:moveTo>
                    <a:pt x="55384" y="34955"/>
                  </a:moveTo>
                  <a:cubicBezTo>
                    <a:pt x="55384" y="14073"/>
                    <a:pt x="73088" y="0"/>
                    <a:pt x="98056" y="0"/>
                  </a:cubicBezTo>
                  <a:cubicBezTo>
                    <a:pt x="123024" y="0"/>
                    <a:pt x="140729" y="14073"/>
                    <a:pt x="140729" y="34955"/>
                  </a:cubicBezTo>
                  <a:cubicBezTo>
                    <a:pt x="140729" y="55837"/>
                    <a:pt x="123024" y="69910"/>
                    <a:pt x="98056" y="69910"/>
                  </a:cubicBezTo>
                  <a:cubicBezTo>
                    <a:pt x="73088" y="69910"/>
                    <a:pt x="55384" y="55837"/>
                    <a:pt x="55384" y="34955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3" name="Friform 72">
              <a:extLst>
                <a:ext uri="{FF2B5EF4-FFF2-40B4-BE49-F238E27FC236}">
                  <a16:creationId xmlns:a16="http://schemas.microsoft.com/office/drawing/2014/main" id="{937E8825-B457-BE57-5F51-3256D891D3D2}"/>
                </a:ext>
              </a:extLst>
            </p:cNvPr>
            <p:cNvSpPr/>
            <p:nvPr/>
          </p:nvSpPr>
          <p:spPr>
            <a:xfrm>
              <a:off x="2860882" y="2235510"/>
              <a:ext cx="272832" cy="225166"/>
            </a:xfrm>
            <a:custGeom>
              <a:avLst/>
              <a:gdLst>
                <a:gd name="connsiteX0" fmla="*/ 0 w 272832"/>
                <a:gd name="connsiteY0" fmla="*/ 112582 h 225166"/>
                <a:gd name="connsiteX1" fmla="*/ 136643 w 272832"/>
                <a:gd name="connsiteY1" fmla="*/ 0 h 225166"/>
                <a:gd name="connsiteX2" fmla="*/ 272832 w 272832"/>
                <a:gd name="connsiteY2" fmla="*/ 112582 h 225166"/>
                <a:gd name="connsiteX3" fmla="*/ 136643 w 272832"/>
                <a:gd name="connsiteY3" fmla="*/ 225163 h 225166"/>
                <a:gd name="connsiteX4" fmla="*/ 0 w 272832"/>
                <a:gd name="connsiteY4" fmla="*/ 112582 h 225166"/>
                <a:gd name="connsiteX5" fmla="*/ 202014 w 272832"/>
                <a:gd name="connsiteY5" fmla="*/ 112582 h 225166"/>
                <a:gd name="connsiteX6" fmla="*/ 136643 w 272832"/>
                <a:gd name="connsiteY6" fmla="*/ 56745 h 225166"/>
                <a:gd name="connsiteX7" fmla="*/ 71272 w 272832"/>
                <a:gd name="connsiteY7" fmla="*/ 112582 h 225166"/>
                <a:gd name="connsiteX8" fmla="*/ 136643 w 272832"/>
                <a:gd name="connsiteY8" fmla="*/ 168418 h 225166"/>
                <a:gd name="connsiteX9" fmla="*/ 202014 w 272832"/>
                <a:gd name="connsiteY9" fmla="*/ 112582 h 2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2832" h="225166">
                  <a:moveTo>
                    <a:pt x="0" y="112582"/>
                  </a:moveTo>
                  <a:cubicBezTo>
                    <a:pt x="0" y="42672"/>
                    <a:pt x="52660" y="0"/>
                    <a:pt x="136643" y="0"/>
                  </a:cubicBezTo>
                  <a:cubicBezTo>
                    <a:pt x="220173" y="0"/>
                    <a:pt x="272832" y="42672"/>
                    <a:pt x="272832" y="112582"/>
                  </a:cubicBezTo>
                  <a:cubicBezTo>
                    <a:pt x="272832" y="182037"/>
                    <a:pt x="220173" y="225163"/>
                    <a:pt x="136643" y="225163"/>
                  </a:cubicBezTo>
                  <a:cubicBezTo>
                    <a:pt x="52660" y="225617"/>
                    <a:pt x="0" y="182491"/>
                    <a:pt x="0" y="112582"/>
                  </a:cubicBezTo>
                  <a:close/>
                  <a:moveTo>
                    <a:pt x="202014" y="112582"/>
                  </a:moveTo>
                  <a:cubicBezTo>
                    <a:pt x="202014" y="75811"/>
                    <a:pt x="174776" y="56745"/>
                    <a:pt x="136643" y="56745"/>
                  </a:cubicBezTo>
                  <a:cubicBezTo>
                    <a:pt x="98510" y="56745"/>
                    <a:pt x="71272" y="75357"/>
                    <a:pt x="71272" y="112582"/>
                  </a:cubicBezTo>
                  <a:cubicBezTo>
                    <a:pt x="71272" y="148898"/>
                    <a:pt x="98510" y="168418"/>
                    <a:pt x="136643" y="168418"/>
                  </a:cubicBezTo>
                  <a:cubicBezTo>
                    <a:pt x="174776" y="168418"/>
                    <a:pt x="202014" y="149352"/>
                    <a:pt x="202014" y="112582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4" name="Friform 73">
              <a:extLst>
                <a:ext uri="{FF2B5EF4-FFF2-40B4-BE49-F238E27FC236}">
                  <a16:creationId xmlns:a16="http://schemas.microsoft.com/office/drawing/2014/main" id="{D1988681-E6D2-EDA7-8E37-3BFAD20CE1DC}"/>
                </a:ext>
              </a:extLst>
            </p:cNvPr>
            <p:cNvSpPr/>
            <p:nvPr/>
          </p:nvSpPr>
          <p:spPr>
            <a:xfrm>
              <a:off x="3173664" y="2236872"/>
              <a:ext cx="252858" cy="216083"/>
            </a:xfrm>
            <a:custGeom>
              <a:avLst/>
              <a:gdLst>
                <a:gd name="connsiteX0" fmla="*/ 0 w 252858"/>
                <a:gd name="connsiteY0" fmla="*/ 215630 h 216083"/>
                <a:gd name="connsiteX1" fmla="*/ 0 w 252858"/>
                <a:gd name="connsiteY1" fmla="*/ 7263 h 216083"/>
                <a:gd name="connsiteX2" fmla="*/ 73996 w 252858"/>
                <a:gd name="connsiteY2" fmla="*/ 7263 h 216083"/>
                <a:gd name="connsiteX3" fmla="*/ 73996 w 252858"/>
                <a:gd name="connsiteY3" fmla="*/ 40402 h 216083"/>
                <a:gd name="connsiteX4" fmla="*/ 159795 w 252858"/>
                <a:gd name="connsiteY4" fmla="*/ 0 h 216083"/>
                <a:gd name="connsiteX5" fmla="*/ 252858 w 252858"/>
                <a:gd name="connsiteY5" fmla="*/ 93061 h 216083"/>
                <a:gd name="connsiteX6" fmla="*/ 252858 w 252858"/>
                <a:gd name="connsiteY6" fmla="*/ 215630 h 216083"/>
                <a:gd name="connsiteX7" fmla="*/ 178862 w 252858"/>
                <a:gd name="connsiteY7" fmla="*/ 215630 h 216083"/>
                <a:gd name="connsiteX8" fmla="*/ 178862 w 252858"/>
                <a:gd name="connsiteY8" fmla="*/ 98055 h 216083"/>
                <a:gd name="connsiteX9" fmla="*/ 135282 w 252858"/>
                <a:gd name="connsiteY9" fmla="*/ 55383 h 216083"/>
                <a:gd name="connsiteX10" fmla="*/ 73996 w 252858"/>
                <a:gd name="connsiteY10" fmla="*/ 92608 h 216083"/>
                <a:gd name="connsiteX11" fmla="*/ 73996 w 252858"/>
                <a:gd name="connsiteY11" fmla="*/ 216084 h 216083"/>
                <a:gd name="connsiteX12" fmla="*/ 0 w 252858"/>
                <a:gd name="connsiteY12" fmla="*/ 216084 h 21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2858" h="216083">
                  <a:moveTo>
                    <a:pt x="0" y="215630"/>
                  </a:moveTo>
                  <a:lnTo>
                    <a:pt x="0" y="7263"/>
                  </a:lnTo>
                  <a:lnTo>
                    <a:pt x="73996" y="7263"/>
                  </a:lnTo>
                  <a:lnTo>
                    <a:pt x="73996" y="40402"/>
                  </a:lnTo>
                  <a:cubicBezTo>
                    <a:pt x="91701" y="14527"/>
                    <a:pt x="122570" y="0"/>
                    <a:pt x="159795" y="0"/>
                  </a:cubicBezTo>
                  <a:cubicBezTo>
                    <a:pt x="220173" y="0"/>
                    <a:pt x="252858" y="38586"/>
                    <a:pt x="252858" y="93061"/>
                  </a:cubicBezTo>
                  <a:lnTo>
                    <a:pt x="252858" y="215630"/>
                  </a:lnTo>
                  <a:lnTo>
                    <a:pt x="178862" y="215630"/>
                  </a:lnTo>
                  <a:lnTo>
                    <a:pt x="178862" y="98055"/>
                  </a:lnTo>
                  <a:cubicBezTo>
                    <a:pt x="178862" y="70817"/>
                    <a:pt x="163427" y="55383"/>
                    <a:pt x="135282" y="55383"/>
                  </a:cubicBezTo>
                  <a:cubicBezTo>
                    <a:pt x="110767" y="55383"/>
                    <a:pt x="89885" y="67186"/>
                    <a:pt x="73996" y="92608"/>
                  </a:cubicBezTo>
                  <a:lnTo>
                    <a:pt x="73996" y="216084"/>
                  </a:lnTo>
                  <a:lnTo>
                    <a:pt x="0" y="216084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5" name="Friform 74">
              <a:extLst>
                <a:ext uri="{FF2B5EF4-FFF2-40B4-BE49-F238E27FC236}">
                  <a16:creationId xmlns:a16="http://schemas.microsoft.com/office/drawing/2014/main" id="{CBD9D3EB-B722-F37D-8301-59114022A00D}"/>
                </a:ext>
              </a:extLst>
            </p:cNvPr>
            <p:cNvSpPr/>
            <p:nvPr/>
          </p:nvSpPr>
          <p:spPr>
            <a:xfrm>
              <a:off x="3464201" y="2235964"/>
              <a:ext cx="262845" cy="225163"/>
            </a:xfrm>
            <a:custGeom>
              <a:avLst/>
              <a:gdLst>
                <a:gd name="connsiteX0" fmla="*/ 143907 w 262845"/>
                <a:gd name="connsiteY0" fmla="*/ 172504 h 225163"/>
                <a:gd name="connsiteX1" fmla="*/ 217449 w 262845"/>
                <a:gd name="connsiteY1" fmla="*/ 148898 h 225163"/>
                <a:gd name="connsiteX2" fmla="*/ 255128 w 262845"/>
                <a:gd name="connsiteY2" fmla="*/ 188393 h 225163"/>
                <a:gd name="connsiteX3" fmla="*/ 139821 w 262845"/>
                <a:gd name="connsiteY3" fmla="*/ 225163 h 225163"/>
                <a:gd name="connsiteX4" fmla="*/ 0 w 262845"/>
                <a:gd name="connsiteY4" fmla="*/ 112582 h 225163"/>
                <a:gd name="connsiteX5" fmla="*/ 134374 w 262845"/>
                <a:gd name="connsiteY5" fmla="*/ 0 h 225163"/>
                <a:gd name="connsiteX6" fmla="*/ 262845 w 262845"/>
                <a:gd name="connsiteY6" fmla="*/ 111220 h 225163"/>
                <a:gd name="connsiteX7" fmla="*/ 261029 w 262845"/>
                <a:gd name="connsiteY7" fmla="*/ 128470 h 225163"/>
                <a:gd name="connsiteX8" fmla="*/ 70819 w 262845"/>
                <a:gd name="connsiteY8" fmla="*/ 128470 h 225163"/>
                <a:gd name="connsiteX9" fmla="*/ 143907 w 262845"/>
                <a:gd name="connsiteY9" fmla="*/ 172504 h 225163"/>
                <a:gd name="connsiteX10" fmla="*/ 72634 w 262845"/>
                <a:gd name="connsiteY10" fmla="*/ 88068 h 225163"/>
                <a:gd name="connsiteX11" fmla="*/ 194297 w 262845"/>
                <a:gd name="connsiteY11" fmla="*/ 87160 h 225163"/>
                <a:gd name="connsiteX12" fmla="*/ 134827 w 262845"/>
                <a:gd name="connsiteY12" fmla="*/ 51297 h 225163"/>
                <a:gd name="connsiteX13" fmla="*/ 72634 w 262845"/>
                <a:gd name="connsiteY13" fmla="*/ 880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845" h="225163">
                  <a:moveTo>
                    <a:pt x="143907" y="172504"/>
                  </a:moveTo>
                  <a:cubicBezTo>
                    <a:pt x="177046" y="172504"/>
                    <a:pt x="197021" y="164787"/>
                    <a:pt x="217449" y="148898"/>
                  </a:cubicBezTo>
                  <a:lnTo>
                    <a:pt x="255128" y="188393"/>
                  </a:lnTo>
                  <a:cubicBezTo>
                    <a:pt x="225620" y="214722"/>
                    <a:pt x="187033" y="225163"/>
                    <a:pt x="139821" y="225163"/>
                  </a:cubicBezTo>
                  <a:cubicBezTo>
                    <a:pt x="51298" y="225163"/>
                    <a:pt x="0" y="182491"/>
                    <a:pt x="0" y="112582"/>
                  </a:cubicBezTo>
                  <a:cubicBezTo>
                    <a:pt x="0" y="42672"/>
                    <a:pt x="50844" y="0"/>
                    <a:pt x="134374" y="0"/>
                  </a:cubicBezTo>
                  <a:cubicBezTo>
                    <a:pt x="209732" y="0"/>
                    <a:pt x="262845" y="37678"/>
                    <a:pt x="262845" y="111220"/>
                  </a:cubicBezTo>
                  <a:cubicBezTo>
                    <a:pt x="262845" y="119391"/>
                    <a:pt x="262392" y="124385"/>
                    <a:pt x="261029" y="128470"/>
                  </a:cubicBezTo>
                  <a:lnTo>
                    <a:pt x="70819" y="128470"/>
                  </a:lnTo>
                  <a:cubicBezTo>
                    <a:pt x="76720" y="159793"/>
                    <a:pt x="102142" y="172504"/>
                    <a:pt x="143907" y="172504"/>
                  </a:cubicBezTo>
                  <a:close/>
                  <a:moveTo>
                    <a:pt x="72634" y="88068"/>
                  </a:moveTo>
                  <a:lnTo>
                    <a:pt x="194297" y="87160"/>
                  </a:lnTo>
                  <a:cubicBezTo>
                    <a:pt x="186579" y="62646"/>
                    <a:pt x="166605" y="51297"/>
                    <a:pt x="134827" y="51297"/>
                  </a:cubicBezTo>
                  <a:cubicBezTo>
                    <a:pt x="103050" y="51297"/>
                    <a:pt x="80806" y="63100"/>
                    <a:pt x="72634" y="880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6" name="Friform 75">
              <a:extLst>
                <a:ext uri="{FF2B5EF4-FFF2-40B4-BE49-F238E27FC236}">
                  <a16:creationId xmlns:a16="http://schemas.microsoft.com/office/drawing/2014/main" id="{46CEE678-9372-F7E8-CADA-D8F36EB2B4DF}"/>
                </a:ext>
              </a:extLst>
            </p:cNvPr>
            <p:cNvSpPr/>
            <p:nvPr/>
          </p:nvSpPr>
          <p:spPr>
            <a:xfrm>
              <a:off x="3765633" y="2239142"/>
              <a:ext cx="161157" cy="213360"/>
            </a:xfrm>
            <a:custGeom>
              <a:avLst/>
              <a:gdLst>
                <a:gd name="connsiteX0" fmla="*/ 0 w 161157"/>
                <a:gd name="connsiteY0" fmla="*/ 213360 h 213360"/>
                <a:gd name="connsiteX1" fmla="*/ 0 w 161157"/>
                <a:gd name="connsiteY1" fmla="*/ 4993 h 213360"/>
                <a:gd name="connsiteX2" fmla="*/ 73996 w 161157"/>
                <a:gd name="connsiteY2" fmla="*/ 4993 h 213360"/>
                <a:gd name="connsiteX3" fmla="*/ 73996 w 161157"/>
                <a:gd name="connsiteY3" fmla="*/ 43580 h 213360"/>
                <a:gd name="connsiteX4" fmla="*/ 161157 w 161157"/>
                <a:gd name="connsiteY4" fmla="*/ 0 h 213360"/>
                <a:gd name="connsiteX5" fmla="*/ 161157 w 161157"/>
                <a:gd name="connsiteY5" fmla="*/ 61738 h 213360"/>
                <a:gd name="connsiteX6" fmla="*/ 73996 w 161157"/>
                <a:gd name="connsiteY6" fmla="*/ 113036 h 213360"/>
                <a:gd name="connsiteX7" fmla="*/ 73996 w 161157"/>
                <a:gd name="connsiteY7" fmla="*/ 213360 h 213360"/>
                <a:gd name="connsiteX8" fmla="*/ 0 w 161157"/>
                <a:gd name="connsiteY8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157" h="213360">
                  <a:moveTo>
                    <a:pt x="0" y="213360"/>
                  </a:moveTo>
                  <a:lnTo>
                    <a:pt x="0" y="4993"/>
                  </a:lnTo>
                  <a:lnTo>
                    <a:pt x="73996" y="4993"/>
                  </a:lnTo>
                  <a:lnTo>
                    <a:pt x="73996" y="43580"/>
                  </a:lnTo>
                  <a:cubicBezTo>
                    <a:pt x="91247" y="14073"/>
                    <a:pt x="123932" y="0"/>
                    <a:pt x="161157" y="0"/>
                  </a:cubicBezTo>
                  <a:lnTo>
                    <a:pt x="161157" y="61738"/>
                  </a:lnTo>
                  <a:cubicBezTo>
                    <a:pt x="116669" y="61738"/>
                    <a:pt x="84891" y="78535"/>
                    <a:pt x="73996" y="113036"/>
                  </a:cubicBezTo>
                  <a:lnTo>
                    <a:pt x="73996" y="21336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7" name="Friform 76">
              <a:extLst>
                <a:ext uri="{FF2B5EF4-FFF2-40B4-BE49-F238E27FC236}">
                  <a16:creationId xmlns:a16="http://schemas.microsoft.com/office/drawing/2014/main" id="{258DB4E5-864C-4BC4-31E0-363C42C0243A}"/>
                </a:ext>
              </a:extLst>
            </p:cNvPr>
            <p:cNvSpPr/>
            <p:nvPr/>
          </p:nvSpPr>
          <p:spPr>
            <a:xfrm>
              <a:off x="4036650" y="2235510"/>
              <a:ext cx="272832" cy="225166"/>
            </a:xfrm>
            <a:custGeom>
              <a:avLst/>
              <a:gdLst>
                <a:gd name="connsiteX0" fmla="*/ 0 w 272832"/>
                <a:gd name="connsiteY0" fmla="*/ 112582 h 225166"/>
                <a:gd name="connsiteX1" fmla="*/ 136643 w 272832"/>
                <a:gd name="connsiteY1" fmla="*/ 0 h 225166"/>
                <a:gd name="connsiteX2" fmla="*/ 272832 w 272832"/>
                <a:gd name="connsiteY2" fmla="*/ 112582 h 225166"/>
                <a:gd name="connsiteX3" fmla="*/ 136643 w 272832"/>
                <a:gd name="connsiteY3" fmla="*/ 225163 h 225166"/>
                <a:gd name="connsiteX4" fmla="*/ 0 w 272832"/>
                <a:gd name="connsiteY4" fmla="*/ 112582 h 225166"/>
                <a:gd name="connsiteX5" fmla="*/ 202014 w 272832"/>
                <a:gd name="connsiteY5" fmla="*/ 112582 h 225166"/>
                <a:gd name="connsiteX6" fmla="*/ 136643 w 272832"/>
                <a:gd name="connsiteY6" fmla="*/ 56745 h 225166"/>
                <a:gd name="connsiteX7" fmla="*/ 71272 w 272832"/>
                <a:gd name="connsiteY7" fmla="*/ 112582 h 225166"/>
                <a:gd name="connsiteX8" fmla="*/ 136643 w 272832"/>
                <a:gd name="connsiteY8" fmla="*/ 168418 h 225166"/>
                <a:gd name="connsiteX9" fmla="*/ 202014 w 272832"/>
                <a:gd name="connsiteY9" fmla="*/ 112582 h 2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2832" h="225166">
                  <a:moveTo>
                    <a:pt x="0" y="112582"/>
                  </a:moveTo>
                  <a:cubicBezTo>
                    <a:pt x="0" y="42672"/>
                    <a:pt x="52660" y="0"/>
                    <a:pt x="136643" y="0"/>
                  </a:cubicBezTo>
                  <a:cubicBezTo>
                    <a:pt x="220173" y="0"/>
                    <a:pt x="272832" y="42672"/>
                    <a:pt x="272832" y="112582"/>
                  </a:cubicBezTo>
                  <a:cubicBezTo>
                    <a:pt x="272832" y="182037"/>
                    <a:pt x="220173" y="225163"/>
                    <a:pt x="136643" y="225163"/>
                  </a:cubicBezTo>
                  <a:cubicBezTo>
                    <a:pt x="52660" y="225617"/>
                    <a:pt x="0" y="182491"/>
                    <a:pt x="0" y="112582"/>
                  </a:cubicBezTo>
                  <a:close/>
                  <a:moveTo>
                    <a:pt x="202014" y="112582"/>
                  </a:moveTo>
                  <a:cubicBezTo>
                    <a:pt x="202014" y="75811"/>
                    <a:pt x="174776" y="56745"/>
                    <a:pt x="136643" y="56745"/>
                  </a:cubicBezTo>
                  <a:cubicBezTo>
                    <a:pt x="98510" y="56745"/>
                    <a:pt x="71272" y="75357"/>
                    <a:pt x="71272" y="112582"/>
                  </a:cubicBezTo>
                  <a:cubicBezTo>
                    <a:pt x="71272" y="148898"/>
                    <a:pt x="98510" y="168418"/>
                    <a:pt x="136643" y="168418"/>
                  </a:cubicBezTo>
                  <a:cubicBezTo>
                    <a:pt x="174776" y="168418"/>
                    <a:pt x="202014" y="149352"/>
                    <a:pt x="202014" y="112582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8" name="Friform 77">
              <a:extLst>
                <a:ext uri="{FF2B5EF4-FFF2-40B4-BE49-F238E27FC236}">
                  <a16:creationId xmlns:a16="http://schemas.microsoft.com/office/drawing/2014/main" id="{FE57884F-0D6B-624D-656F-3191F4DD3BB1}"/>
                </a:ext>
              </a:extLst>
            </p:cNvPr>
            <p:cNvSpPr/>
            <p:nvPr/>
          </p:nvSpPr>
          <p:spPr>
            <a:xfrm>
              <a:off x="4336720" y="2237326"/>
              <a:ext cx="271016" cy="297796"/>
            </a:xfrm>
            <a:custGeom>
              <a:avLst/>
              <a:gdLst>
                <a:gd name="connsiteX0" fmla="*/ 271017 w 271016"/>
                <a:gd name="connsiteY0" fmla="*/ 178406 h 297796"/>
                <a:gd name="connsiteX1" fmla="*/ 132104 w 271016"/>
                <a:gd name="connsiteY1" fmla="*/ 297797 h 297796"/>
                <a:gd name="connsiteX2" fmla="*/ 20428 w 271016"/>
                <a:gd name="connsiteY2" fmla="*/ 273737 h 297796"/>
                <a:gd name="connsiteX3" fmla="*/ 39949 w 271016"/>
                <a:gd name="connsiteY3" fmla="*/ 224709 h 297796"/>
                <a:gd name="connsiteX4" fmla="*/ 123478 w 271016"/>
                <a:gd name="connsiteY4" fmla="*/ 244684 h 297796"/>
                <a:gd name="connsiteX5" fmla="*/ 196566 w 271016"/>
                <a:gd name="connsiteY5" fmla="*/ 192025 h 297796"/>
                <a:gd name="connsiteX6" fmla="*/ 196566 w 271016"/>
                <a:gd name="connsiteY6" fmla="*/ 175682 h 297796"/>
                <a:gd name="connsiteX7" fmla="*/ 110313 w 271016"/>
                <a:gd name="connsiteY7" fmla="*/ 213814 h 297796"/>
                <a:gd name="connsiteX8" fmla="*/ 0 w 271016"/>
                <a:gd name="connsiteY8" fmla="*/ 107134 h 297796"/>
                <a:gd name="connsiteX9" fmla="*/ 110313 w 271016"/>
                <a:gd name="connsiteY9" fmla="*/ 0 h 297796"/>
                <a:gd name="connsiteX10" fmla="*/ 196566 w 271016"/>
                <a:gd name="connsiteY10" fmla="*/ 38133 h 297796"/>
                <a:gd name="connsiteX11" fmla="*/ 196566 w 271016"/>
                <a:gd name="connsiteY11" fmla="*/ 7717 h 297796"/>
                <a:gd name="connsiteX12" fmla="*/ 271017 w 271016"/>
                <a:gd name="connsiteY12" fmla="*/ 7717 h 297796"/>
                <a:gd name="connsiteX13" fmla="*/ 271017 w 271016"/>
                <a:gd name="connsiteY13" fmla="*/ 178406 h 297796"/>
                <a:gd name="connsiteX14" fmla="*/ 197021 w 271016"/>
                <a:gd name="connsiteY14" fmla="*/ 125746 h 297796"/>
                <a:gd name="connsiteX15" fmla="*/ 197021 w 271016"/>
                <a:gd name="connsiteY15" fmla="*/ 86706 h 297796"/>
                <a:gd name="connsiteX16" fmla="*/ 131650 w 271016"/>
                <a:gd name="connsiteY16" fmla="*/ 53113 h 297796"/>
                <a:gd name="connsiteX17" fmla="*/ 71726 w 271016"/>
                <a:gd name="connsiteY17" fmla="*/ 106226 h 297796"/>
                <a:gd name="connsiteX18" fmla="*/ 131650 w 271016"/>
                <a:gd name="connsiteY18" fmla="*/ 159339 h 297796"/>
                <a:gd name="connsiteX19" fmla="*/ 197021 w 271016"/>
                <a:gd name="connsiteY19" fmla="*/ 125746 h 29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1016" h="297796">
                  <a:moveTo>
                    <a:pt x="271017" y="178406"/>
                  </a:moveTo>
                  <a:cubicBezTo>
                    <a:pt x="271017" y="269651"/>
                    <a:pt x="197929" y="297797"/>
                    <a:pt x="132104" y="297797"/>
                  </a:cubicBezTo>
                  <a:cubicBezTo>
                    <a:pt x="93971" y="297797"/>
                    <a:pt x="46758" y="288263"/>
                    <a:pt x="20428" y="273737"/>
                  </a:cubicBezTo>
                  <a:lnTo>
                    <a:pt x="39949" y="224709"/>
                  </a:lnTo>
                  <a:cubicBezTo>
                    <a:pt x="57654" y="235604"/>
                    <a:pt x="89431" y="244684"/>
                    <a:pt x="123478" y="244684"/>
                  </a:cubicBezTo>
                  <a:cubicBezTo>
                    <a:pt x="173414" y="244684"/>
                    <a:pt x="196566" y="225163"/>
                    <a:pt x="196566" y="192025"/>
                  </a:cubicBezTo>
                  <a:lnTo>
                    <a:pt x="196566" y="175682"/>
                  </a:lnTo>
                  <a:cubicBezTo>
                    <a:pt x="177046" y="201104"/>
                    <a:pt x="144815" y="213814"/>
                    <a:pt x="110313" y="213814"/>
                  </a:cubicBezTo>
                  <a:cubicBezTo>
                    <a:pt x="43581" y="213814"/>
                    <a:pt x="0" y="173412"/>
                    <a:pt x="0" y="107134"/>
                  </a:cubicBezTo>
                  <a:cubicBezTo>
                    <a:pt x="0" y="40402"/>
                    <a:pt x="43581" y="0"/>
                    <a:pt x="110313" y="0"/>
                  </a:cubicBezTo>
                  <a:cubicBezTo>
                    <a:pt x="146177" y="0"/>
                    <a:pt x="177046" y="12257"/>
                    <a:pt x="196566" y="38133"/>
                  </a:cubicBezTo>
                  <a:lnTo>
                    <a:pt x="196566" y="7717"/>
                  </a:lnTo>
                  <a:lnTo>
                    <a:pt x="271017" y="7717"/>
                  </a:lnTo>
                  <a:lnTo>
                    <a:pt x="271017" y="178406"/>
                  </a:lnTo>
                  <a:close/>
                  <a:moveTo>
                    <a:pt x="197021" y="125746"/>
                  </a:moveTo>
                  <a:lnTo>
                    <a:pt x="197021" y="86706"/>
                  </a:lnTo>
                  <a:cubicBezTo>
                    <a:pt x="179770" y="63100"/>
                    <a:pt x="157980" y="53113"/>
                    <a:pt x="131650" y="53113"/>
                  </a:cubicBezTo>
                  <a:cubicBezTo>
                    <a:pt x="92609" y="53113"/>
                    <a:pt x="71726" y="73541"/>
                    <a:pt x="71726" y="106226"/>
                  </a:cubicBezTo>
                  <a:cubicBezTo>
                    <a:pt x="71726" y="138457"/>
                    <a:pt x="92609" y="159339"/>
                    <a:pt x="131650" y="159339"/>
                  </a:cubicBezTo>
                  <a:cubicBezTo>
                    <a:pt x="157980" y="159339"/>
                    <a:pt x="179770" y="148899"/>
                    <a:pt x="197021" y="125746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9" name="Friform 78">
              <a:extLst>
                <a:ext uri="{FF2B5EF4-FFF2-40B4-BE49-F238E27FC236}">
                  <a16:creationId xmlns:a16="http://schemas.microsoft.com/office/drawing/2014/main" id="{2E771EAF-A84B-CB1A-17CF-A1F4F403C9AF}"/>
                </a:ext>
              </a:extLst>
            </p:cNvPr>
            <p:cNvSpPr/>
            <p:nvPr/>
          </p:nvSpPr>
          <p:spPr>
            <a:xfrm>
              <a:off x="4642692" y="2235964"/>
              <a:ext cx="251949" cy="225163"/>
            </a:xfrm>
            <a:custGeom>
              <a:avLst/>
              <a:gdLst>
                <a:gd name="connsiteX0" fmla="*/ 251950 w 251949"/>
                <a:gd name="connsiteY0" fmla="*/ 151168 h 225163"/>
                <a:gd name="connsiteX1" fmla="*/ 131649 w 251949"/>
                <a:gd name="connsiteY1" fmla="*/ 225163 h 225163"/>
                <a:gd name="connsiteX2" fmla="*/ 0 w 251949"/>
                <a:gd name="connsiteY2" fmla="*/ 186577 h 225163"/>
                <a:gd name="connsiteX3" fmla="*/ 32232 w 251949"/>
                <a:gd name="connsiteY3" fmla="*/ 146175 h 225163"/>
                <a:gd name="connsiteX4" fmla="*/ 133919 w 251949"/>
                <a:gd name="connsiteY4" fmla="*/ 174774 h 225163"/>
                <a:gd name="connsiteX5" fmla="*/ 182948 w 251949"/>
                <a:gd name="connsiteY5" fmla="*/ 157977 h 225163"/>
                <a:gd name="connsiteX6" fmla="*/ 126656 w 251949"/>
                <a:gd name="connsiteY6" fmla="*/ 139365 h 225163"/>
                <a:gd name="connsiteX7" fmla="*/ 8625 w 251949"/>
                <a:gd name="connsiteY7" fmla="*/ 71271 h 225163"/>
                <a:gd name="connsiteX8" fmla="*/ 129380 w 251949"/>
                <a:gd name="connsiteY8" fmla="*/ 0 h 225163"/>
                <a:gd name="connsiteX9" fmla="*/ 243325 w 251949"/>
                <a:gd name="connsiteY9" fmla="*/ 28599 h 225163"/>
                <a:gd name="connsiteX10" fmla="*/ 211548 w 251949"/>
                <a:gd name="connsiteY10" fmla="*/ 70818 h 225163"/>
                <a:gd name="connsiteX11" fmla="*/ 127564 w 251949"/>
                <a:gd name="connsiteY11" fmla="*/ 49935 h 225163"/>
                <a:gd name="connsiteX12" fmla="*/ 78082 w 251949"/>
                <a:gd name="connsiteY12" fmla="*/ 66278 h 225163"/>
                <a:gd name="connsiteX13" fmla="*/ 135735 w 251949"/>
                <a:gd name="connsiteY13" fmla="*/ 82620 h 225163"/>
                <a:gd name="connsiteX14" fmla="*/ 251950 w 251949"/>
                <a:gd name="connsiteY14" fmla="*/ 1511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1949" h="225163">
                  <a:moveTo>
                    <a:pt x="251950" y="151168"/>
                  </a:moveTo>
                  <a:cubicBezTo>
                    <a:pt x="251950" y="192024"/>
                    <a:pt x="212909" y="225163"/>
                    <a:pt x="131649" y="225163"/>
                  </a:cubicBezTo>
                  <a:cubicBezTo>
                    <a:pt x="75812" y="225163"/>
                    <a:pt x="29507" y="208367"/>
                    <a:pt x="0" y="186577"/>
                  </a:cubicBezTo>
                  <a:lnTo>
                    <a:pt x="32232" y="146175"/>
                  </a:lnTo>
                  <a:cubicBezTo>
                    <a:pt x="54930" y="162517"/>
                    <a:pt x="89885" y="174774"/>
                    <a:pt x="133919" y="174774"/>
                  </a:cubicBezTo>
                  <a:cubicBezTo>
                    <a:pt x="163427" y="174774"/>
                    <a:pt x="182948" y="170234"/>
                    <a:pt x="182948" y="157977"/>
                  </a:cubicBezTo>
                  <a:cubicBezTo>
                    <a:pt x="182948" y="146175"/>
                    <a:pt x="165243" y="141635"/>
                    <a:pt x="126656" y="139365"/>
                  </a:cubicBezTo>
                  <a:cubicBezTo>
                    <a:pt x="66733" y="135279"/>
                    <a:pt x="8625" y="118483"/>
                    <a:pt x="8625" y="71271"/>
                  </a:cubicBezTo>
                  <a:cubicBezTo>
                    <a:pt x="8625" y="28599"/>
                    <a:pt x="51752" y="0"/>
                    <a:pt x="129380" y="0"/>
                  </a:cubicBezTo>
                  <a:cubicBezTo>
                    <a:pt x="174322" y="0"/>
                    <a:pt x="215633" y="11803"/>
                    <a:pt x="243325" y="28599"/>
                  </a:cubicBezTo>
                  <a:lnTo>
                    <a:pt x="211548" y="70818"/>
                  </a:lnTo>
                  <a:cubicBezTo>
                    <a:pt x="190665" y="58107"/>
                    <a:pt x="162519" y="49935"/>
                    <a:pt x="127564" y="49935"/>
                  </a:cubicBezTo>
                  <a:cubicBezTo>
                    <a:pt x="104412" y="49935"/>
                    <a:pt x="78082" y="53113"/>
                    <a:pt x="78082" y="66278"/>
                  </a:cubicBezTo>
                  <a:cubicBezTo>
                    <a:pt x="78082" y="78535"/>
                    <a:pt x="100326" y="80804"/>
                    <a:pt x="135735" y="82620"/>
                  </a:cubicBezTo>
                  <a:cubicBezTo>
                    <a:pt x="201560" y="85798"/>
                    <a:pt x="251950" y="105318"/>
                    <a:pt x="251950" y="1511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0" name="Friform 79">
              <a:extLst>
                <a:ext uri="{FF2B5EF4-FFF2-40B4-BE49-F238E27FC236}">
                  <a16:creationId xmlns:a16="http://schemas.microsoft.com/office/drawing/2014/main" id="{5CAB4505-8425-FCE0-CE38-0BD11E645372}"/>
                </a:ext>
              </a:extLst>
            </p:cNvPr>
            <p:cNvSpPr/>
            <p:nvPr/>
          </p:nvSpPr>
          <p:spPr>
            <a:xfrm>
              <a:off x="4915525" y="2127468"/>
              <a:ext cx="264206" cy="332751"/>
            </a:xfrm>
            <a:custGeom>
              <a:avLst/>
              <a:gdLst>
                <a:gd name="connsiteX0" fmla="*/ 255128 w 264206"/>
                <a:gd name="connsiteY0" fmla="*/ 207913 h 332751"/>
                <a:gd name="connsiteX1" fmla="*/ 255128 w 264206"/>
                <a:gd name="connsiteY1" fmla="*/ 285540 h 332751"/>
                <a:gd name="connsiteX2" fmla="*/ 264207 w 264206"/>
                <a:gd name="connsiteY2" fmla="*/ 325034 h 332751"/>
                <a:gd name="connsiteX3" fmla="*/ 188849 w 264206"/>
                <a:gd name="connsiteY3" fmla="*/ 325034 h 332751"/>
                <a:gd name="connsiteX4" fmla="*/ 181586 w 264206"/>
                <a:gd name="connsiteY4" fmla="*/ 303698 h 332751"/>
                <a:gd name="connsiteX5" fmla="*/ 181586 w 264206"/>
                <a:gd name="connsiteY5" fmla="*/ 303244 h 332751"/>
                <a:gd name="connsiteX6" fmla="*/ 99872 w 264206"/>
                <a:gd name="connsiteY6" fmla="*/ 332751 h 332751"/>
                <a:gd name="connsiteX7" fmla="*/ 0 w 264206"/>
                <a:gd name="connsiteY7" fmla="*/ 261934 h 332751"/>
                <a:gd name="connsiteX8" fmla="*/ 99872 w 264206"/>
                <a:gd name="connsiteY8" fmla="*/ 191116 h 332751"/>
                <a:gd name="connsiteX9" fmla="*/ 181586 w 264206"/>
                <a:gd name="connsiteY9" fmla="*/ 220624 h 332751"/>
                <a:gd name="connsiteX10" fmla="*/ 181586 w 264206"/>
                <a:gd name="connsiteY10" fmla="*/ 207005 h 332751"/>
                <a:gd name="connsiteX11" fmla="*/ 112583 w 264206"/>
                <a:gd name="connsiteY11" fmla="*/ 160247 h 332751"/>
                <a:gd name="connsiteX12" fmla="*/ 37679 w 264206"/>
                <a:gd name="connsiteY12" fmla="*/ 176590 h 332751"/>
                <a:gd name="connsiteX13" fmla="*/ 20882 w 264206"/>
                <a:gd name="connsiteY13" fmla="*/ 129832 h 332751"/>
                <a:gd name="connsiteX14" fmla="*/ 128018 w 264206"/>
                <a:gd name="connsiteY14" fmla="*/ 108496 h 332751"/>
                <a:gd name="connsiteX15" fmla="*/ 255128 w 264206"/>
                <a:gd name="connsiteY15" fmla="*/ 207913 h 332751"/>
                <a:gd name="connsiteX16" fmla="*/ 183401 w 264206"/>
                <a:gd name="connsiteY16" fmla="*/ 259664 h 332751"/>
                <a:gd name="connsiteX17" fmla="*/ 121208 w 264206"/>
                <a:gd name="connsiteY17" fmla="*/ 234696 h 332751"/>
                <a:gd name="connsiteX18" fmla="*/ 72180 w 264206"/>
                <a:gd name="connsiteY18" fmla="*/ 261934 h 332751"/>
                <a:gd name="connsiteX19" fmla="*/ 121208 w 264206"/>
                <a:gd name="connsiteY19" fmla="*/ 289171 h 332751"/>
                <a:gd name="connsiteX20" fmla="*/ 183401 w 264206"/>
                <a:gd name="connsiteY20" fmla="*/ 263750 h 332751"/>
                <a:gd name="connsiteX21" fmla="*/ 183401 w 264206"/>
                <a:gd name="connsiteY21" fmla="*/ 259664 h 332751"/>
                <a:gd name="connsiteX22" fmla="*/ 74904 w 264206"/>
                <a:gd name="connsiteY22" fmla="*/ 45850 h 332751"/>
                <a:gd name="connsiteX23" fmla="*/ 136189 w 264206"/>
                <a:gd name="connsiteY23" fmla="*/ 0 h 332751"/>
                <a:gd name="connsiteX24" fmla="*/ 197474 w 264206"/>
                <a:gd name="connsiteY24" fmla="*/ 45850 h 332751"/>
                <a:gd name="connsiteX25" fmla="*/ 136189 w 264206"/>
                <a:gd name="connsiteY25" fmla="*/ 90792 h 332751"/>
                <a:gd name="connsiteX26" fmla="*/ 74904 w 264206"/>
                <a:gd name="connsiteY26" fmla="*/ 45850 h 332751"/>
                <a:gd name="connsiteX27" fmla="*/ 136189 w 264206"/>
                <a:gd name="connsiteY27" fmla="*/ 64462 h 332751"/>
                <a:gd name="connsiteX28" fmla="*/ 157072 w 264206"/>
                <a:gd name="connsiteY28" fmla="*/ 45850 h 332751"/>
                <a:gd name="connsiteX29" fmla="*/ 136189 w 264206"/>
                <a:gd name="connsiteY29" fmla="*/ 27237 h 332751"/>
                <a:gd name="connsiteX30" fmla="*/ 115306 w 264206"/>
                <a:gd name="connsiteY30" fmla="*/ 45850 h 332751"/>
                <a:gd name="connsiteX31" fmla="*/ 136189 w 264206"/>
                <a:gd name="connsiteY31" fmla="*/ 64462 h 3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64206" h="332751">
                  <a:moveTo>
                    <a:pt x="255128" y="207913"/>
                  </a:moveTo>
                  <a:lnTo>
                    <a:pt x="255128" y="285540"/>
                  </a:lnTo>
                  <a:cubicBezTo>
                    <a:pt x="255128" y="300520"/>
                    <a:pt x="257851" y="312777"/>
                    <a:pt x="264207" y="325034"/>
                  </a:cubicBezTo>
                  <a:lnTo>
                    <a:pt x="188849" y="325034"/>
                  </a:lnTo>
                  <a:cubicBezTo>
                    <a:pt x="184763" y="318678"/>
                    <a:pt x="181586" y="310961"/>
                    <a:pt x="181586" y="303698"/>
                  </a:cubicBezTo>
                  <a:lnTo>
                    <a:pt x="181586" y="303244"/>
                  </a:lnTo>
                  <a:cubicBezTo>
                    <a:pt x="165697" y="319586"/>
                    <a:pt x="136643" y="332751"/>
                    <a:pt x="99872" y="332751"/>
                  </a:cubicBezTo>
                  <a:cubicBezTo>
                    <a:pt x="55837" y="332751"/>
                    <a:pt x="0" y="315501"/>
                    <a:pt x="0" y="261934"/>
                  </a:cubicBezTo>
                  <a:cubicBezTo>
                    <a:pt x="0" y="208367"/>
                    <a:pt x="55837" y="191116"/>
                    <a:pt x="99872" y="191116"/>
                  </a:cubicBezTo>
                  <a:cubicBezTo>
                    <a:pt x="136643" y="191116"/>
                    <a:pt x="165697" y="203827"/>
                    <a:pt x="181586" y="220624"/>
                  </a:cubicBezTo>
                  <a:lnTo>
                    <a:pt x="181586" y="207005"/>
                  </a:lnTo>
                  <a:cubicBezTo>
                    <a:pt x="181586" y="175228"/>
                    <a:pt x="158433" y="160247"/>
                    <a:pt x="112583" y="160247"/>
                  </a:cubicBezTo>
                  <a:cubicBezTo>
                    <a:pt x="87615" y="160247"/>
                    <a:pt x="63555" y="163425"/>
                    <a:pt x="37679" y="176590"/>
                  </a:cubicBezTo>
                  <a:lnTo>
                    <a:pt x="20882" y="129832"/>
                  </a:lnTo>
                  <a:cubicBezTo>
                    <a:pt x="49028" y="116213"/>
                    <a:pt x="91701" y="108496"/>
                    <a:pt x="128018" y="108496"/>
                  </a:cubicBezTo>
                  <a:cubicBezTo>
                    <a:pt x="207915" y="108496"/>
                    <a:pt x="255128" y="143905"/>
                    <a:pt x="255128" y="207913"/>
                  </a:cubicBezTo>
                  <a:close/>
                  <a:moveTo>
                    <a:pt x="183401" y="259664"/>
                  </a:moveTo>
                  <a:cubicBezTo>
                    <a:pt x="169328" y="239690"/>
                    <a:pt x="142999" y="234696"/>
                    <a:pt x="121208" y="234696"/>
                  </a:cubicBezTo>
                  <a:cubicBezTo>
                    <a:pt x="100326" y="234696"/>
                    <a:pt x="72180" y="240144"/>
                    <a:pt x="72180" y="261934"/>
                  </a:cubicBezTo>
                  <a:cubicBezTo>
                    <a:pt x="72180" y="283724"/>
                    <a:pt x="100326" y="289171"/>
                    <a:pt x="121208" y="289171"/>
                  </a:cubicBezTo>
                  <a:cubicBezTo>
                    <a:pt x="142544" y="289171"/>
                    <a:pt x="168874" y="283724"/>
                    <a:pt x="183401" y="263750"/>
                  </a:cubicBezTo>
                  <a:lnTo>
                    <a:pt x="183401" y="259664"/>
                  </a:lnTo>
                  <a:close/>
                  <a:moveTo>
                    <a:pt x="74904" y="45850"/>
                  </a:moveTo>
                  <a:cubicBezTo>
                    <a:pt x="74904" y="16342"/>
                    <a:pt x="99872" y="0"/>
                    <a:pt x="136189" y="0"/>
                  </a:cubicBezTo>
                  <a:cubicBezTo>
                    <a:pt x="172052" y="0"/>
                    <a:pt x="197474" y="16342"/>
                    <a:pt x="197474" y="45850"/>
                  </a:cubicBezTo>
                  <a:cubicBezTo>
                    <a:pt x="197474" y="75357"/>
                    <a:pt x="172506" y="90792"/>
                    <a:pt x="136189" y="90792"/>
                  </a:cubicBezTo>
                  <a:cubicBezTo>
                    <a:pt x="99418" y="90792"/>
                    <a:pt x="74904" y="74903"/>
                    <a:pt x="74904" y="45850"/>
                  </a:cubicBezTo>
                  <a:close/>
                  <a:moveTo>
                    <a:pt x="136189" y="64462"/>
                  </a:moveTo>
                  <a:cubicBezTo>
                    <a:pt x="148446" y="64462"/>
                    <a:pt x="157072" y="57199"/>
                    <a:pt x="157072" y="45850"/>
                  </a:cubicBezTo>
                  <a:cubicBezTo>
                    <a:pt x="157072" y="34047"/>
                    <a:pt x="148900" y="27237"/>
                    <a:pt x="136189" y="27237"/>
                  </a:cubicBezTo>
                  <a:cubicBezTo>
                    <a:pt x="123478" y="27237"/>
                    <a:pt x="115306" y="34501"/>
                    <a:pt x="115306" y="45850"/>
                  </a:cubicBezTo>
                  <a:cubicBezTo>
                    <a:pt x="115306" y="57199"/>
                    <a:pt x="123478" y="64462"/>
                    <a:pt x="136189" y="64462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1" name="Friform 80">
              <a:extLst>
                <a:ext uri="{FF2B5EF4-FFF2-40B4-BE49-F238E27FC236}">
                  <a16:creationId xmlns:a16="http://schemas.microsoft.com/office/drawing/2014/main" id="{E9A7FC19-0AAC-319C-F5BD-51E5103B798C}"/>
                </a:ext>
              </a:extLst>
            </p:cNvPr>
            <p:cNvSpPr/>
            <p:nvPr/>
          </p:nvSpPr>
          <p:spPr>
            <a:xfrm>
              <a:off x="5320007" y="2173772"/>
              <a:ext cx="257851" cy="278276"/>
            </a:xfrm>
            <a:custGeom>
              <a:avLst/>
              <a:gdLst>
                <a:gd name="connsiteX0" fmla="*/ 115307 w 257851"/>
                <a:gd name="connsiteY0" fmla="*/ 194294 h 278276"/>
                <a:gd name="connsiteX1" fmla="*/ 73996 w 257851"/>
                <a:gd name="connsiteY1" fmla="*/ 231065 h 278276"/>
                <a:gd name="connsiteX2" fmla="*/ 73996 w 257851"/>
                <a:gd name="connsiteY2" fmla="*/ 278277 h 278276"/>
                <a:gd name="connsiteX3" fmla="*/ 0 w 257851"/>
                <a:gd name="connsiteY3" fmla="*/ 278277 h 278276"/>
                <a:gd name="connsiteX4" fmla="*/ 0 w 257851"/>
                <a:gd name="connsiteY4" fmla="*/ 0 h 278276"/>
                <a:gd name="connsiteX5" fmla="*/ 73996 w 257851"/>
                <a:gd name="connsiteY5" fmla="*/ 0 h 278276"/>
                <a:gd name="connsiteX6" fmla="*/ 73996 w 257851"/>
                <a:gd name="connsiteY6" fmla="*/ 161155 h 278276"/>
                <a:gd name="connsiteX7" fmla="*/ 169328 w 257851"/>
                <a:gd name="connsiteY7" fmla="*/ 69910 h 278276"/>
                <a:gd name="connsiteX8" fmla="*/ 252404 w 257851"/>
                <a:gd name="connsiteY8" fmla="*/ 69910 h 278276"/>
                <a:gd name="connsiteX9" fmla="*/ 165697 w 257851"/>
                <a:gd name="connsiteY9" fmla="*/ 153892 h 278276"/>
                <a:gd name="connsiteX10" fmla="*/ 257851 w 257851"/>
                <a:gd name="connsiteY10" fmla="*/ 277822 h 278276"/>
                <a:gd name="connsiteX11" fmla="*/ 177954 w 257851"/>
                <a:gd name="connsiteY11" fmla="*/ 277822 h 278276"/>
                <a:gd name="connsiteX12" fmla="*/ 115307 w 257851"/>
                <a:gd name="connsiteY12" fmla="*/ 194294 h 2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851" h="278276">
                  <a:moveTo>
                    <a:pt x="115307" y="194294"/>
                  </a:moveTo>
                  <a:lnTo>
                    <a:pt x="73996" y="231065"/>
                  </a:lnTo>
                  <a:lnTo>
                    <a:pt x="73996" y="278277"/>
                  </a:lnTo>
                  <a:lnTo>
                    <a:pt x="0" y="278277"/>
                  </a:lnTo>
                  <a:lnTo>
                    <a:pt x="0" y="0"/>
                  </a:lnTo>
                  <a:lnTo>
                    <a:pt x="73996" y="0"/>
                  </a:lnTo>
                  <a:lnTo>
                    <a:pt x="73996" y="161155"/>
                  </a:lnTo>
                  <a:lnTo>
                    <a:pt x="169328" y="69910"/>
                  </a:lnTo>
                  <a:lnTo>
                    <a:pt x="252404" y="69910"/>
                  </a:lnTo>
                  <a:lnTo>
                    <a:pt x="165697" y="153892"/>
                  </a:lnTo>
                  <a:lnTo>
                    <a:pt x="257851" y="277822"/>
                  </a:lnTo>
                  <a:lnTo>
                    <a:pt x="177954" y="277822"/>
                  </a:lnTo>
                  <a:lnTo>
                    <a:pt x="115307" y="194294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2" name="Friform 81">
              <a:extLst>
                <a:ext uri="{FF2B5EF4-FFF2-40B4-BE49-F238E27FC236}">
                  <a16:creationId xmlns:a16="http://schemas.microsoft.com/office/drawing/2014/main" id="{7CB2EC86-9C91-8275-8E05-527E43F7DE53}"/>
                </a:ext>
              </a:extLst>
            </p:cNvPr>
            <p:cNvSpPr/>
            <p:nvPr/>
          </p:nvSpPr>
          <p:spPr>
            <a:xfrm>
              <a:off x="5579674" y="2235964"/>
              <a:ext cx="264207" cy="224255"/>
            </a:xfrm>
            <a:custGeom>
              <a:avLst/>
              <a:gdLst>
                <a:gd name="connsiteX0" fmla="*/ 255128 w 264207"/>
                <a:gd name="connsiteY0" fmla="*/ 99417 h 224255"/>
                <a:gd name="connsiteX1" fmla="*/ 255128 w 264207"/>
                <a:gd name="connsiteY1" fmla="*/ 177044 h 224255"/>
                <a:gd name="connsiteX2" fmla="*/ 264208 w 264207"/>
                <a:gd name="connsiteY2" fmla="*/ 216538 h 224255"/>
                <a:gd name="connsiteX3" fmla="*/ 188849 w 264207"/>
                <a:gd name="connsiteY3" fmla="*/ 216538 h 224255"/>
                <a:gd name="connsiteX4" fmla="*/ 181586 w 264207"/>
                <a:gd name="connsiteY4" fmla="*/ 195202 h 224255"/>
                <a:gd name="connsiteX5" fmla="*/ 181586 w 264207"/>
                <a:gd name="connsiteY5" fmla="*/ 194748 h 224255"/>
                <a:gd name="connsiteX6" fmla="*/ 99872 w 264207"/>
                <a:gd name="connsiteY6" fmla="*/ 224255 h 224255"/>
                <a:gd name="connsiteX7" fmla="*/ 0 w 264207"/>
                <a:gd name="connsiteY7" fmla="*/ 153438 h 224255"/>
                <a:gd name="connsiteX8" fmla="*/ 99872 w 264207"/>
                <a:gd name="connsiteY8" fmla="*/ 82620 h 224255"/>
                <a:gd name="connsiteX9" fmla="*/ 181586 w 264207"/>
                <a:gd name="connsiteY9" fmla="*/ 112128 h 224255"/>
                <a:gd name="connsiteX10" fmla="*/ 181586 w 264207"/>
                <a:gd name="connsiteY10" fmla="*/ 98509 h 224255"/>
                <a:gd name="connsiteX11" fmla="*/ 112583 w 264207"/>
                <a:gd name="connsiteY11" fmla="*/ 51751 h 224255"/>
                <a:gd name="connsiteX12" fmla="*/ 37679 w 264207"/>
                <a:gd name="connsiteY12" fmla="*/ 68094 h 224255"/>
                <a:gd name="connsiteX13" fmla="*/ 20882 w 264207"/>
                <a:gd name="connsiteY13" fmla="*/ 21336 h 224255"/>
                <a:gd name="connsiteX14" fmla="*/ 128018 w 264207"/>
                <a:gd name="connsiteY14" fmla="*/ 0 h 224255"/>
                <a:gd name="connsiteX15" fmla="*/ 255128 w 264207"/>
                <a:gd name="connsiteY15" fmla="*/ 99417 h 224255"/>
                <a:gd name="connsiteX16" fmla="*/ 183402 w 264207"/>
                <a:gd name="connsiteY16" fmla="*/ 151168 h 224255"/>
                <a:gd name="connsiteX17" fmla="*/ 121209 w 264207"/>
                <a:gd name="connsiteY17" fmla="*/ 126200 h 224255"/>
                <a:gd name="connsiteX18" fmla="*/ 72180 w 264207"/>
                <a:gd name="connsiteY18" fmla="*/ 153438 h 224255"/>
                <a:gd name="connsiteX19" fmla="*/ 121209 w 264207"/>
                <a:gd name="connsiteY19" fmla="*/ 180675 h 224255"/>
                <a:gd name="connsiteX20" fmla="*/ 183402 w 264207"/>
                <a:gd name="connsiteY20" fmla="*/ 155254 h 224255"/>
                <a:gd name="connsiteX21" fmla="*/ 183402 w 264207"/>
                <a:gd name="connsiteY21" fmla="*/ 151168 h 22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4207" h="224255">
                  <a:moveTo>
                    <a:pt x="255128" y="99417"/>
                  </a:moveTo>
                  <a:lnTo>
                    <a:pt x="255128" y="177044"/>
                  </a:lnTo>
                  <a:cubicBezTo>
                    <a:pt x="255128" y="192024"/>
                    <a:pt x="257852" y="204281"/>
                    <a:pt x="264208" y="216538"/>
                  </a:cubicBezTo>
                  <a:lnTo>
                    <a:pt x="188849" y="216538"/>
                  </a:lnTo>
                  <a:cubicBezTo>
                    <a:pt x="184764" y="210183"/>
                    <a:pt x="181586" y="202466"/>
                    <a:pt x="181586" y="195202"/>
                  </a:cubicBezTo>
                  <a:lnTo>
                    <a:pt x="181586" y="194748"/>
                  </a:lnTo>
                  <a:cubicBezTo>
                    <a:pt x="165697" y="211091"/>
                    <a:pt x="136643" y="224255"/>
                    <a:pt x="99872" y="224255"/>
                  </a:cubicBezTo>
                  <a:cubicBezTo>
                    <a:pt x="55838" y="224255"/>
                    <a:pt x="0" y="207005"/>
                    <a:pt x="0" y="153438"/>
                  </a:cubicBezTo>
                  <a:cubicBezTo>
                    <a:pt x="0" y="99871"/>
                    <a:pt x="55838" y="82620"/>
                    <a:pt x="99872" y="82620"/>
                  </a:cubicBezTo>
                  <a:cubicBezTo>
                    <a:pt x="136643" y="82620"/>
                    <a:pt x="165697" y="95331"/>
                    <a:pt x="181586" y="112128"/>
                  </a:cubicBezTo>
                  <a:lnTo>
                    <a:pt x="181586" y="98509"/>
                  </a:lnTo>
                  <a:cubicBezTo>
                    <a:pt x="181586" y="66732"/>
                    <a:pt x="158434" y="51751"/>
                    <a:pt x="112583" y="51751"/>
                  </a:cubicBezTo>
                  <a:cubicBezTo>
                    <a:pt x="87615" y="51751"/>
                    <a:pt x="63555" y="54929"/>
                    <a:pt x="37679" y="68094"/>
                  </a:cubicBezTo>
                  <a:lnTo>
                    <a:pt x="20882" y="21336"/>
                  </a:lnTo>
                  <a:cubicBezTo>
                    <a:pt x="49028" y="7717"/>
                    <a:pt x="91701" y="0"/>
                    <a:pt x="128018" y="0"/>
                  </a:cubicBezTo>
                  <a:cubicBezTo>
                    <a:pt x="207916" y="0"/>
                    <a:pt x="255128" y="35409"/>
                    <a:pt x="255128" y="99417"/>
                  </a:cubicBezTo>
                  <a:close/>
                  <a:moveTo>
                    <a:pt x="183402" y="151168"/>
                  </a:moveTo>
                  <a:cubicBezTo>
                    <a:pt x="169329" y="131194"/>
                    <a:pt x="142999" y="126200"/>
                    <a:pt x="121209" y="126200"/>
                  </a:cubicBezTo>
                  <a:cubicBezTo>
                    <a:pt x="100326" y="126200"/>
                    <a:pt x="72180" y="131648"/>
                    <a:pt x="72180" y="153438"/>
                  </a:cubicBezTo>
                  <a:cubicBezTo>
                    <a:pt x="72180" y="175228"/>
                    <a:pt x="100326" y="180675"/>
                    <a:pt x="121209" y="180675"/>
                  </a:cubicBezTo>
                  <a:cubicBezTo>
                    <a:pt x="142545" y="180675"/>
                    <a:pt x="168875" y="175228"/>
                    <a:pt x="183402" y="155254"/>
                  </a:cubicBezTo>
                  <a:lnTo>
                    <a:pt x="183402" y="15116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3" name="Friform 82">
              <a:extLst>
                <a:ext uri="{FF2B5EF4-FFF2-40B4-BE49-F238E27FC236}">
                  <a16:creationId xmlns:a16="http://schemas.microsoft.com/office/drawing/2014/main" id="{64EE74C9-A08C-DF39-BCFF-0D893456410B}"/>
                </a:ext>
              </a:extLst>
            </p:cNvPr>
            <p:cNvSpPr/>
            <p:nvPr/>
          </p:nvSpPr>
          <p:spPr>
            <a:xfrm>
              <a:off x="5886100" y="2236872"/>
              <a:ext cx="252858" cy="216083"/>
            </a:xfrm>
            <a:custGeom>
              <a:avLst/>
              <a:gdLst>
                <a:gd name="connsiteX0" fmla="*/ 0 w 252858"/>
                <a:gd name="connsiteY0" fmla="*/ 215630 h 216083"/>
                <a:gd name="connsiteX1" fmla="*/ 0 w 252858"/>
                <a:gd name="connsiteY1" fmla="*/ 7263 h 216083"/>
                <a:gd name="connsiteX2" fmla="*/ 73996 w 252858"/>
                <a:gd name="connsiteY2" fmla="*/ 7263 h 216083"/>
                <a:gd name="connsiteX3" fmla="*/ 73996 w 252858"/>
                <a:gd name="connsiteY3" fmla="*/ 40402 h 216083"/>
                <a:gd name="connsiteX4" fmla="*/ 159796 w 252858"/>
                <a:gd name="connsiteY4" fmla="*/ 0 h 216083"/>
                <a:gd name="connsiteX5" fmla="*/ 252858 w 252858"/>
                <a:gd name="connsiteY5" fmla="*/ 93061 h 216083"/>
                <a:gd name="connsiteX6" fmla="*/ 252858 w 252858"/>
                <a:gd name="connsiteY6" fmla="*/ 215630 h 216083"/>
                <a:gd name="connsiteX7" fmla="*/ 178862 w 252858"/>
                <a:gd name="connsiteY7" fmla="*/ 215630 h 216083"/>
                <a:gd name="connsiteX8" fmla="*/ 178862 w 252858"/>
                <a:gd name="connsiteY8" fmla="*/ 98055 h 216083"/>
                <a:gd name="connsiteX9" fmla="*/ 135282 w 252858"/>
                <a:gd name="connsiteY9" fmla="*/ 55383 h 216083"/>
                <a:gd name="connsiteX10" fmla="*/ 73996 w 252858"/>
                <a:gd name="connsiteY10" fmla="*/ 92608 h 216083"/>
                <a:gd name="connsiteX11" fmla="*/ 73996 w 252858"/>
                <a:gd name="connsiteY11" fmla="*/ 216084 h 216083"/>
                <a:gd name="connsiteX12" fmla="*/ 0 w 252858"/>
                <a:gd name="connsiteY12" fmla="*/ 216084 h 21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2858" h="216083">
                  <a:moveTo>
                    <a:pt x="0" y="215630"/>
                  </a:moveTo>
                  <a:lnTo>
                    <a:pt x="0" y="7263"/>
                  </a:lnTo>
                  <a:lnTo>
                    <a:pt x="73996" y="7263"/>
                  </a:lnTo>
                  <a:lnTo>
                    <a:pt x="73996" y="40402"/>
                  </a:lnTo>
                  <a:cubicBezTo>
                    <a:pt x="91701" y="14527"/>
                    <a:pt x="122570" y="0"/>
                    <a:pt x="159796" y="0"/>
                  </a:cubicBezTo>
                  <a:cubicBezTo>
                    <a:pt x="220173" y="0"/>
                    <a:pt x="252858" y="38586"/>
                    <a:pt x="252858" y="93061"/>
                  </a:cubicBezTo>
                  <a:lnTo>
                    <a:pt x="252858" y="215630"/>
                  </a:lnTo>
                  <a:lnTo>
                    <a:pt x="178862" y="215630"/>
                  </a:lnTo>
                  <a:lnTo>
                    <a:pt x="178862" y="98055"/>
                  </a:lnTo>
                  <a:cubicBezTo>
                    <a:pt x="178862" y="70817"/>
                    <a:pt x="163427" y="55383"/>
                    <a:pt x="135282" y="55383"/>
                  </a:cubicBezTo>
                  <a:cubicBezTo>
                    <a:pt x="110767" y="55383"/>
                    <a:pt x="89885" y="67186"/>
                    <a:pt x="73996" y="92608"/>
                  </a:cubicBezTo>
                  <a:lnTo>
                    <a:pt x="73996" y="216084"/>
                  </a:lnTo>
                  <a:lnTo>
                    <a:pt x="0" y="216084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4" name="Friform 83">
              <a:extLst>
                <a:ext uri="{FF2B5EF4-FFF2-40B4-BE49-F238E27FC236}">
                  <a16:creationId xmlns:a16="http://schemas.microsoft.com/office/drawing/2014/main" id="{AF19C711-BD8D-9DA8-C0F4-855C49D7BC95}"/>
                </a:ext>
              </a:extLst>
            </p:cNvPr>
            <p:cNvSpPr/>
            <p:nvPr/>
          </p:nvSpPr>
          <p:spPr>
            <a:xfrm>
              <a:off x="6287405" y="2174226"/>
              <a:ext cx="74450" cy="278276"/>
            </a:xfrm>
            <a:custGeom>
              <a:avLst/>
              <a:gdLst>
                <a:gd name="connsiteX0" fmla="*/ 0 w 74450"/>
                <a:gd name="connsiteY0" fmla="*/ 278276 h 278276"/>
                <a:gd name="connsiteX1" fmla="*/ 0 w 74450"/>
                <a:gd name="connsiteY1" fmla="*/ 0 h 278276"/>
                <a:gd name="connsiteX2" fmla="*/ 74450 w 74450"/>
                <a:gd name="connsiteY2" fmla="*/ 0 h 278276"/>
                <a:gd name="connsiteX3" fmla="*/ 74450 w 74450"/>
                <a:gd name="connsiteY3" fmla="*/ 278276 h 278276"/>
                <a:gd name="connsiteX4" fmla="*/ 0 w 74450"/>
                <a:gd name="connsiteY4" fmla="*/ 278276 h 2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50" h="278276">
                  <a:moveTo>
                    <a:pt x="0" y="278276"/>
                  </a:moveTo>
                  <a:lnTo>
                    <a:pt x="0" y="0"/>
                  </a:lnTo>
                  <a:lnTo>
                    <a:pt x="74450" y="0"/>
                  </a:lnTo>
                  <a:lnTo>
                    <a:pt x="74450" y="278276"/>
                  </a:lnTo>
                  <a:lnTo>
                    <a:pt x="0" y="278276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5" name="Friform 84">
              <a:extLst>
                <a:ext uri="{FF2B5EF4-FFF2-40B4-BE49-F238E27FC236}">
                  <a16:creationId xmlns:a16="http://schemas.microsoft.com/office/drawing/2014/main" id="{5DB69EC7-16FD-4862-6BAB-D2D8573D0971}"/>
                </a:ext>
              </a:extLst>
            </p:cNvPr>
            <p:cNvSpPr/>
            <p:nvPr/>
          </p:nvSpPr>
          <p:spPr>
            <a:xfrm>
              <a:off x="6402258" y="2235964"/>
              <a:ext cx="262844" cy="225163"/>
            </a:xfrm>
            <a:custGeom>
              <a:avLst/>
              <a:gdLst>
                <a:gd name="connsiteX0" fmla="*/ 143906 w 262844"/>
                <a:gd name="connsiteY0" fmla="*/ 172504 h 225163"/>
                <a:gd name="connsiteX1" fmla="*/ 217448 w 262844"/>
                <a:gd name="connsiteY1" fmla="*/ 148898 h 225163"/>
                <a:gd name="connsiteX2" fmla="*/ 255128 w 262844"/>
                <a:gd name="connsiteY2" fmla="*/ 188393 h 225163"/>
                <a:gd name="connsiteX3" fmla="*/ 139821 w 262844"/>
                <a:gd name="connsiteY3" fmla="*/ 225163 h 225163"/>
                <a:gd name="connsiteX4" fmla="*/ 0 w 262844"/>
                <a:gd name="connsiteY4" fmla="*/ 112582 h 225163"/>
                <a:gd name="connsiteX5" fmla="*/ 134373 w 262844"/>
                <a:gd name="connsiteY5" fmla="*/ 0 h 225163"/>
                <a:gd name="connsiteX6" fmla="*/ 262845 w 262844"/>
                <a:gd name="connsiteY6" fmla="*/ 111220 h 225163"/>
                <a:gd name="connsiteX7" fmla="*/ 261029 w 262844"/>
                <a:gd name="connsiteY7" fmla="*/ 128470 h 225163"/>
                <a:gd name="connsiteX8" fmla="*/ 70818 w 262844"/>
                <a:gd name="connsiteY8" fmla="*/ 128470 h 225163"/>
                <a:gd name="connsiteX9" fmla="*/ 143906 w 262844"/>
                <a:gd name="connsiteY9" fmla="*/ 172504 h 225163"/>
                <a:gd name="connsiteX10" fmla="*/ 72634 w 262844"/>
                <a:gd name="connsiteY10" fmla="*/ 88068 h 225163"/>
                <a:gd name="connsiteX11" fmla="*/ 194296 w 262844"/>
                <a:gd name="connsiteY11" fmla="*/ 87160 h 225163"/>
                <a:gd name="connsiteX12" fmla="*/ 134827 w 262844"/>
                <a:gd name="connsiteY12" fmla="*/ 51297 h 225163"/>
                <a:gd name="connsiteX13" fmla="*/ 72634 w 262844"/>
                <a:gd name="connsiteY13" fmla="*/ 880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844" h="225163">
                  <a:moveTo>
                    <a:pt x="143906" y="172504"/>
                  </a:moveTo>
                  <a:cubicBezTo>
                    <a:pt x="177046" y="172504"/>
                    <a:pt x="197020" y="164787"/>
                    <a:pt x="217448" y="148898"/>
                  </a:cubicBezTo>
                  <a:lnTo>
                    <a:pt x="255128" y="188393"/>
                  </a:lnTo>
                  <a:cubicBezTo>
                    <a:pt x="225620" y="214722"/>
                    <a:pt x="187033" y="225163"/>
                    <a:pt x="139821" y="225163"/>
                  </a:cubicBezTo>
                  <a:cubicBezTo>
                    <a:pt x="51298" y="225163"/>
                    <a:pt x="0" y="182491"/>
                    <a:pt x="0" y="112582"/>
                  </a:cubicBezTo>
                  <a:cubicBezTo>
                    <a:pt x="0" y="42672"/>
                    <a:pt x="50844" y="0"/>
                    <a:pt x="134373" y="0"/>
                  </a:cubicBezTo>
                  <a:cubicBezTo>
                    <a:pt x="209731" y="0"/>
                    <a:pt x="262845" y="37678"/>
                    <a:pt x="262845" y="111220"/>
                  </a:cubicBezTo>
                  <a:cubicBezTo>
                    <a:pt x="262845" y="119391"/>
                    <a:pt x="262391" y="124385"/>
                    <a:pt x="261029" y="128470"/>
                  </a:cubicBezTo>
                  <a:lnTo>
                    <a:pt x="70818" y="128470"/>
                  </a:lnTo>
                  <a:cubicBezTo>
                    <a:pt x="76720" y="159793"/>
                    <a:pt x="102142" y="172504"/>
                    <a:pt x="143906" y="172504"/>
                  </a:cubicBezTo>
                  <a:close/>
                  <a:moveTo>
                    <a:pt x="72634" y="88068"/>
                  </a:moveTo>
                  <a:lnTo>
                    <a:pt x="194296" y="87160"/>
                  </a:lnTo>
                  <a:cubicBezTo>
                    <a:pt x="186579" y="62646"/>
                    <a:pt x="166605" y="51297"/>
                    <a:pt x="134827" y="51297"/>
                  </a:cubicBezTo>
                  <a:cubicBezTo>
                    <a:pt x="103050" y="51297"/>
                    <a:pt x="80805" y="63100"/>
                    <a:pt x="72634" y="880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6" name="Friform 85">
              <a:extLst>
                <a:ext uri="{FF2B5EF4-FFF2-40B4-BE49-F238E27FC236}">
                  <a16:creationId xmlns:a16="http://schemas.microsoft.com/office/drawing/2014/main" id="{FE163FFE-0B48-10E9-D919-B7373422F80E}"/>
                </a:ext>
              </a:extLst>
            </p:cNvPr>
            <p:cNvSpPr/>
            <p:nvPr/>
          </p:nvSpPr>
          <p:spPr>
            <a:xfrm>
              <a:off x="6666919" y="2244135"/>
              <a:ext cx="279641" cy="208366"/>
            </a:xfrm>
            <a:custGeom>
              <a:avLst/>
              <a:gdLst>
                <a:gd name="connsiteX0" fmla="*/ 177954 w 279641"/>
                <a:gd name="connsiteY0" fmla="*/ 208367 h 208366"/>
                <a:gd name="connsiteX1" fmla="*/ 101688 w 279641"/>
                <a:gd name="connsiteY1" fmla="*/ 208367 h 208366"/>
                <a:gd name="connsiteX2" fmla="*/ 0 w 279641"/>
                <a:gd name="connsiteY2" fmla="*/ 0 h 208366"/>
                <a:gd name="connsiteX3" fmla="*/ 77628 w 279641"/>
                <a:gd name="connsiteY3" fmla="*/ 0 h 208366"/>
                <a:gd name="connsiteX4" fmla="*/ 140275 w 279641"/>
                <a:gd name="connsiteY4" fmla="*/ 139819 h 208366"/>
                <a:gd name="connsiteX5" fmla="*/ 202922 w 279641"/>
                <a:gd name="connsiteY5" fmla="*/ 0 h 208366"/>
                <a:gd name="connsiteX6" fmla="*/ 279642 w 279641"/>
                <a:gd name="connsiteY6" fmla="*/ 0 h 208366"/>
                <a:gd name="connsiteX7" fmla="*/ 177954 w 279641"/>
                <a:gd name="connsiteY7" fmla="*/ 208367 h 20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641" h="208366">
                  <a:moveTo>
                    <a:pt x="177954" y="208367"/>
                  </a:moveTo>
                  <a:lnTo>
                    <a:pt x="101688" y="208367"/>
                  </a:lnTo>
                  <a:lnTo>
                    <a:pt x="0" y="0"/>
                  </a:lnTo>
                  <a:lnTo>
                    <a:pt x="77628" y="0"/>
                  </a:lnTo>
                  <a:lnTo>
                    <a:pt x="140275" y="139819"/>
                  </a:lnTo>
                  <a:lnTo>
                    <a:pt x="202922" y="0"/>
                  </a:lnTo>
                  <a:lnTo>
                    <a:pt x="279642" y="0"/>
                  </a:lnTo>
                  <a:lnTo>
                    <a:pt x="177954" y="208367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7" name="Friform 86">
              <a:extLst>
                <a:ext uri="{FF2B5EF4-FFF2-40B4-BE49-F238E27FC236}">
                  <a16:creationId xmlns:a16="http://schemas.microsoft.com/office/drawing/2014/main" id="{ECCDF891-8D98-55D6-7EA4-C7A258B9E6E7}"/>
                </a:ext>
              </a:extLst>
            </p:cNvPr>
            <p:cNvSpPr/>
            <p:nvPr/>
          </p:nvSpPr>
          <p:spPr>
            <a:xfrm>
              <a:off x="6950193" y="2235964"/>
              <a:ext cx="262845" cy="225163"/>
            </a:xfrm>
            <a:custGeom>
              <a:avLst/>
              <a:gdLst>
                <a:gd name="connsiteX0" fmla="*/ 143906 w 262845"/>
                <a:gd name="connsiteY0" fmla="*/ 172504 h 225163"/>
                <a:gd name="connsiteX1" fmla="*/ 217449 w 262845"/>
                <a:gd name="connsiteY1" fmla="*/ 148898 h 225163"/>
                <a:gd name="connsiteX2" fmla="*/ 255128 w 262845"/>
                <a:gd name="connsiteY2" fmla="*/ 188393 h 225163"/>
                <a:gd name="connsiteX3" fmla="*/ 139821 w 262845"/>
                <a:gd name="connsiteY3" fmla="*/ 225163 h 225163"/>
                <a:gd name="connsiteX4" fmla="*/ 0 w 262845"/>
                <a:gd name="connsiteY4" fmla="*/ 112582 h 225163"/>
                <a:gd name="connsiteX5" fmla="*/ 134373 w 262845"/>
                <a:gd name="connsiteY5" fmla="*/ 0 h 225163"/>
                <a:gd name="connsiteX6" fmla="*/ 262845 w 262845"/>
                <a:gd name="connsiteY6" fmla="*/ 111220 h 225163"/>
                <a:gd name="connsiteX7" fmla="*/ 261029 w 262845"/>
                <a:gd name="connsiteY7" fmla="*/ 128470 h 225163"/>
                <a:gd name="connsiteX8" fmla="*/ 70818 w 262845"/>
                <a:gd name="connsiteY8" fmla="*/ 128470 h 225163"/>
                <a:gd name="connsiteX9" fmla="*/ 143906 w 262845"/>
                <a:gd name="connsiteY9" fmla="*/ 172504 h 225163"/>
                <a:gd name="connsiteX10" fmla="*/ 72180 w 262845"/>
                <a:gd name="connsiteY10" fmla="*/ 88068 h 225163"/>
                <a:gd name="connsiteX11" fmla="*/ 193843 w 262845"/>
                <a:gd name="connsiteY11" fmla="*/ 87160 h 225163"/>
                <a:gd name="connsiteX12" fmla="*/ 134373 w 262845"/>
                <a:gd name="connsiteY12" fmla="*/ 51297 h 225163"/>
                <a:gd name="connsiteX13" fmla="*/ 72180 w 262845"/>
                <a:gd name="connsiteY13" fmla="*/ 880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845" h="225163">
                  <a:moveTo>
                    <a:pt x="143906" y="172504"/>
                  </a:moveTo>
                  <a:cubicBezTo>
                    <a:pt x="177046" y="172504"/>
                    <a:pt x="197021" y="164787"/>
                    <a:pt x="217449" y="148898"/>
                  </a:cubicBezTo>
                  <a:lnTo>
                    <a:pt x="255128" y="188393"/>
                  </a:lnTo>
                  <a:cubicBezTo>
                    <a:pt x="225620" y="214722"/>
                    <a:pt x="187033" y="225163"/>
                    <a:pt x="139821" y="225163"/>
                  </a:cubicBezTo>
                  <a:cubicBezTo>
                    <a:pt x="51298" y="225163"/>
                    <a:pt x="0" y="182491"/>
                    <a:pt x="0" y="112582"/>
                  </a:cubicBezTo>
                  <a:cubicBezTo>
                    <a:pt x="0" y="42672"/>
                    <a:pt x="50844" y="0"/>
                    <a:pt x="134373" y="0"/>
                  </a:cubicBezTo>
                  <a:cubicBezTo>
                    <a:pt x="209731" y="0"/>
                    <a:pt x="262845" y="37678"/>
                    <a:pt x="262845" y="111220"/>
                  </a:cubicBezTo>
                  <a:cubicBezTo>
                    <a:pt x="262845" y="119391"/>
                    <a:pt x="262392" y="124385"/>
                    <a:pt x="261029" y="128470"/>
                  </a:cubicBezTo>
                  <a:lnTo>
                    <a:pt x="70818" y="128470"/>
                  </a:lnTo>
                  <a:cubicBezTo>
                    <a:pt x="76266" y="159793"/>
                    <a:pt x="101688" y="172504"/>
                    <a:pt x="143906" y="172504"/>
                  </a:cubicBezTo>
                  <a:close/>
                  <a:moveTo>
                    <a:pt x="72180" y="88068"/>
                  </a:moveTo>
                  <a:lnTo>
                    <a:pt x="193843" y="87160"/>
                  </a:lnTo>
                  <a:cubicBezTo>
                    <a:pt x="186125" y="62646"/>
                    <a:pt x="166151" y="51297"/>
                    <a:pt x="134373" y="51297"/>
                  </a:cubicBezTo>
                  <a:cubicBezTo>
                    <a:pt x="102596" y="51297"/>
                    <a:pt x="80806" y="63100"/>
                    <a:pt x="72180" y="880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8" name="Friform 87">
              <a:extLst>
                <a:ext uri="{FF2B5EF4-FFF2-40B4-BE49-F238E27FC236}">
                  <a16:creationId xmlns:a16="http://schemas.microsoft.com/office/drawing/2014/main" id="{F5F53A24-4F53-9076-F7F1-B0ECB72E6E22}"/>
                </a:ext>
              </a:extLst>
            </p:cNvPr>
            <p:cNvSpPr/>
            <p:nvPr/>
          </p:nvSpPr>
          <p:spPr>
            <a:xfrm>
              <a:off x="7336970" y="2235510"/>
              <a:ext cx="272832" cy="225166"/>
            </a:xfrm>
            <a:custGeom>
              <a:avLst/>
              <a:gdLst>
                <a:gd name="connsiteX0" fmla="*/ 0 w 272832"/>
                <a:gd name="connsiteY0" fmla="*/ 112582 h 225166"/>
                <a:gd name="connsiteX1" fmla="*/ 136644 w 272832"/>
                <a:gd name="connsiteY1" fmla="*/ 0 h 225166"/>
                <a:gd name="connsiteX2" fmla="*/ 272833 w 272832"/>
                <a:gd name="connsiteY2" fmla="*/ 112582 h 225166"/>
                <a:gd name="connsiteX3" fmla="*/ 136644 w 272832"/>
                <a:gd name="connsiteY3" fmla="*/ 225163 h 225166"/>
                <a:gd name="connsiteX4" fmla="*/ 0 w 272832"/>
                <a:gd name="connsiteY4" fmla="*/ 112582 h 225166"/>
                <a:gd name="connsiteX5" fmla="*/ 202014 w 272832"/>
                <a:gd name="connsiteY5" fmla="*/ 112582 h 225166"/>
                <a:gd name="connsiteX6" fmla="*/ 136644 w 272832"/>
                <a:gd name="connsiteY6" fmla="*/ 56745 h 225166"/>
                <a:gd name="connsiteX7" fmla="*/ 71273 w 272832"/>
                <a:gd name="connsiteY7" fmla="*/ 112582 h 225166"/>
                <a:gd name="connsiteX8" fmla="*/ 136644 w 272832"/>
                <a:gd name="connsiteY8" fmla="*/ 168418 h 225166"/>
                <a:gd name="connsiteX9" fmla="*/ 202014 w 272832"/>
                <a:gd name="connsiteY9" fmla="*/ 112582 h 2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2832" h="225166">
                  <a:moveTo>
                    <a:pt x="0" y="112582"/>
                  </a:moveTo>
                  <a:cubicBezTo>
                    <a:pt x="0" y="42672"/>
                    <a:pt x="52660" y="0"/>
                    <a:pt x="136644" y="0"/>
                  </a:cubicBezTo>
                  <a:cubicBezTo>
                    <a:pt x="220173" y="0"/>
                    <a:pt x="272833" y="42672"/>
                    <a:pt x="272833" y="112582"/>
                  </a:cubicBezTo>
                  <a:cubicBezTo>
                    <a:pt x="272833" y="182037"/>
                    <a:pt x="220173" y="225163"/>
                    <a:pt x="136644" y="225163"/>
                  </a:cubicBezTo>
                  <a:cubicBezTo>
                    <a:pt x="52660" y="225617"/>
                    <a:pt x="0" y="182491"/>
                    <a:pt x="0" y="112582"/>
                  </a:cubicBezTo>
                  <a:close/>
                  <a:moveTo>
                    <a:pt x="202014" y="112582"/>
                  </a:moveTo>
                  <a:cubicBezTo>
                    <a:pt x="202014" y="75811"/>
                    <a:pt x="174776" y="56745"/>
                    <a:pt x="136644" y="56745"/>
                  </a:cubicBezTo>
                  <a:cubicBezTo>
                    <a:pt x="98511" y="56745"/>
                    <a:pt x="71273" y="75357"/>
                    <a:pt x="71273" y="112582"/>
                  </a:cubicBezTo>
                  <a:cubicBezTo>
                    <a:pt x="71273" y="148898"/>
                    <a:pt x="98511" y="168418"/>
                    <a:pt x="136644" y="168418"/>
                  </a:cubicBezTo>
                  <a:cubicBezTo>
                    <a:pt x="174322" y="168418"/>
                    <a:pt x="202014" y="149352"/>
                    <a:pt x="202014" y="112582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9" name="Friform 88">
              <a:extLst>
                <a:ext uri="{FF2B5EF4-FFF2-40B4-BE49-F238E27FC236}">
                  <a16:creationId xmlns:a16="http://schemas.microsoft.com/office/drawing/2014/main" id="{ACF027D8-DF12-E2E4-2D45-B63850B8A834}"/>
                </a:ext>
              </a:extLst>
            </p:cNvPr>
            <p:cNvSpPr/>
            <p:nvPr/>
          </p:nvSpPr>
          <p:spPr>
            <a:xfrm>
              <a:off x="7637041" y="2237326"/>
              <a:ext cx="271016" cy="297796"/>
            </a:xfrm>
            <a:custGeom>
              <a:avLst/>
              <a:gdLst>
                <a:gd name="connsiteX0" fmla="*/ 271016 w 271016"/>
                <a:gd name="connsiteY0" fmla="*/ 178406 h 297796"/>
                <a:gd name="connsiteX1" fmla="*/ 132104 w 271016"/>
                <a:gd name="connsiteY1" fmla="*/ 297797 h 297796"/>
                <a:gd name="connsiteX2" fmla="*/ 20428 w 271016"/>
                <a:gd name="connsiteY2" fmla="*/ 273737 h 297796"/>
                <a:gd name="connsiteX3" fmla="*/ 39949 w 271016"/>
                <a:gd name="connsiteY3" fmla="*/ 224709 h 297796"/>
                <a:gd name="connsiteX4" fmla="*/ 123478 w 271016"/>
                <a:gd name="connsiteY4" fmla="*/ 244684 h 297796"/>
                <a:gd name="connsiteX5" fmla="*/ 196566 w 271016"/>
                <a:gd name="connsiteY5" fmla="*/ 192025 h 297796"/>
                <a:gd name="connsiteX6" fmla="*/ 196566 w 271016"/>
                <a:gd name="connsiteY6" fmla="*/ 175682 h 297796"/>
                <a:gd name="connsiteX7" fmla="*/ 110313 w 271016"/>
                <a:gd name="connsiteY7" fmla="*/ 213814 h 297796"/>
                <a:gd name="connsiteX8" fmla="*/ 0 w 271016"/>
                <a:gd name="connsiteY8" fmla="*/ 107134 h 297796"/>
                <a:gd name="connsiteX9" fmla="*/ 110313 w 271016"/>
                <a:gd name="connsiteY9" fmla="*/ 0 h 297796"/>
                <a:gd name="connsiteX10" fmla="*/ 196566 w 271016"/>
                <a:gd name="connsiteY10" fmla="*/ 38133 h 297796"/>
                <a:gd name="connsiteX11" fmla="*/ 196566 w 271016"/>
                <a:gd name="connsiteY11" fmla="*/ 7717 h 297796"/>
                <a:gd name="connsiteX12" fmla="*/ 271016 w 271016"/>
                <a:gd name="connsiteY12" fmla="*/ 7717 h 297796"/>
                <a:gd name="connsiteX13" fmla="*/ 271016 w 271016"/>
                <a:gd name="connsiteY13" fmla="*/ 178406 h 297796"/>
                <a:gd name="connsiteX14" fmla="*/ 197020 w 271016"/>
                <a:gd name="connsiteY14" fmla="*/ 125746 h 297796"/>
                <a:gd name="connsiteX15" fmla="*/ 197020 w 271016"/>
                <a:gd name="connsiteY15" fmla="*/ 86706 h 297796"/>
                <a:gd name="connsiteX16" fmla="*/ 131650 w 271016"/>
                <a:gd name="connsiteY16" fmla="*/ 53113 h 297796"/>
                <a:gd name="connsiteX17" fmla="*/ 71726 w 271016"/>
                <a:gd name="connsiteY17" fmla="*/ 106226 h 297796"/>
                <a:gd name="connsiteX18" fmla="*/ 131650 w 271016"/>
                <a:gd name="connsiteY18" fmla="*/ 159339 h 297796"/>
                <a:gd name="connsiteX19" fmla="*/ 197020 w 271016"/>
                <a:gd name="connsiteY19" fmla="*/ 125746 h 29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1016" h="297796">
                  <a:moveTo>
                    <a:pt x="271016" y="178406"/>
                  </a:moveTo>
                  <a:cubicBezTo>
                    <a:pt x="271016" y="269651"/>
                    <a:pt x="197928" y="297797"/>
                    <a:pt x="132104" y="297797"/>
                  </a:cubicBezTo>
                  <a:cubicBezTo>
                    <a:pt x="93970" y="297797"/>
                    <a:pt x="46758" y="288263"/>
                    <a:pt x="20428" y="273737"/>
                  </a:cubicBezTo>
                  <a:lnTo>
                    <a:pt x="39949" y="224709"/>
                  </a:lnTo>
                  <a:cubicBezTo>
                    <a:pt x="57653" y="235604"/>
                    <a:pt x="89431" y="244684"/>
                    <a:pt x="123478" y="244684"/>
                  </a:cubicBezTo>
                  <a:cubicBezTo>
                    <a:pt x="173414" y="244684"/>
                    <a:pt x="196566" y="225163"/>
                    <a:pt x="196566" y="192025"/>
                  </a:cubicBezTo>
                  <a:lnTo>
                    <a:pt x="196566" y="175682"/>
                  </a:lnTo>
                  <a:cubicBezTo>
                    <a:pt x="177046" y="201104"/>
                    <a:pt x="144814" y="213814"/>
                    <a:pt x="110313" y="213814"/>
                  </a:cubicBezTo>
                  <a:cubicBezTo>
                    <a:pt x="43580" y="213814"/>
                    <a:pt x="0" y="173412"/>
                    <a:pt x="0" y="107134"/>
                  </a:cubicBezTo>
                  <a:cubicBezTo>
                    <a:pt x="0" y="40402"/>
                    <a:pt x="43580" y="0"/>
                    <a:pt x="110313" y="0"/>
                  </a:cubicBezTo>
                  <a:cubicBezTo>
                    <a:pt x="146176" y="0"/>
                    <a:pt x="177046" y="12257"/>
                    <a:pt x="196566" y="38133"/>
                  </a:cubicBezTo>
                  <a:lnTo>
                    <a:pt x="196566" y="7717"/>
                  </a:lnTo>
                  <a:lnTo>
                    <a:pt x="271016" y="7717"/>
                  </a:lnTo>
                  <a:lnTo>
                    <a:pt x="271016" y="178406"/>
                  </a:lnTo>
                  <a:close/>
                  <a:moveTo>
                    <a:pt x="197020" y="125746"/>
                  </a:moveTo>
                  <a:lnTo>
                    <a:pt x="197020" y="86706"/>
                  </a:lnTo>
                  <a:cubicBezTo>
                    <a:pt x="179770" y="63100"/>
                    <a:pt x="157979" y="53113"/>
                    <a:pt x="131650" y="53113"/>
                  </a:cubicBezTo>
                  <a:cubicBezTo>
                    <a:pt x="92608" y="53113"/>
                    <a:pt x="71726" y="73541"/>
                    <a:pt x="71726" y="106226"/>
                  </a:cubicBezTo>
                  <a:cubicBezTo>
                    <a:pt x="71726" y="138457"/>
                    <a:pt x="92608" y="159339"/>
                    <a:pt x="131650" y="159339"/>
                  </a:cubicBezTo>
                  <a:cubicBezTo>
                    <a:pt x="157979" y="159339"/>
                    <a:pt x="179770" y="148899"/>
                    <a:pt x="197020" y="125746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0" name="Friform 89">
              <a:extLst>
                <a:ext uri="{FF2B5EF4-FFF2-40B4-BE49-F238E27FC236}">
                  <a16:creationId xmlns:a16="http://schemas.microsoft.com/office/drawing/2014/main" id="{DD1A2DB9-C4E3-50A2-DA79-2C1D87BD9E2B}"/>
                </a:ext>
              </a:extLst>
            </p:cNvPr>
            <p:cNvSpPr/>
            <p:nvPr/>
          </p:nvSpPr>
          <p:spPr>
            <a:xfrm>
              <a:off x="2594405" y="2625460"/>
              <a:ext cx="252858" cy="278276"/>
            </a:xfrm>
            <a:custGeom>
              <a:avLst/>
              <a:gdLst>
                <a:gd name="connsiteX0" fmla="*/ 252858 w 252858"/>
                <a:gd name="connsiteY0" fmla="*/ 155254 h 278276"/>
                <a:gd name="connsiteX1" fmla="*/ 252858 w 252858"/>
                <a:gd name="connsiteY1" fmla="*/ 277822 h 278276"/>
                <a:gd name="connsiteX2" fmla="*/ 178862 w 252858"/>
                <a:gd name="connsiteY2" fmla="*/ 277822 h 278276"/>
                <a:gd name="connsiteX3" fmla="*/ 178862 w 252858"/>
                <a:gd name="connsiteY3" fmla="*/ 160247 h 278276"/>
                <a:gd name="connsiteX4" fmla="*/ 135281 w 252858"/>
                <a:gd name="connsiteY4" fmla="*/ 117575 h 278276"/>
                <a:gd name="connsiteX5" fmla="*/ 73996 w 252858"/>
                <a:gd name="connsiteY5" fmla="*/ 154800 h 278276"/>
                <a:gd name="connsiteX6" fmla="*/ 73996 w 252858"/>
                <a:gd name="connsiteY6" fmla="*/ 278277 h 278276"/>
                <a:gd name="connsiteX7" fmla="*/ 0 w 252858"/>
                <a:gd name="connsiteY7" fmla="*/ 278277 h 278276"/>
                <a:gd name="connsiteX8" fmla="*/ 0 w 252858"/>
                <a:gd name="connsiteY8" fmla="*/ 69910 h 278276"/>
                <a:gd name="connsiteX9" fmla="*/ 0 w 252858"/>
                <a:gd name="connsiteY9" fmla="*/ 0 h 278276"/>
                <a:gd name="connsiteX10" fmla="*/ 73996 w 252858"/>
                <a:gd name="connsiteY10" fmla="*/ 0 h 278276"/>
                <a:gd name="connsiteX11" fmla="*/ 73996 w 252858"/>
                <a:gd name="connsiteY11" fmla="*/ 74449 h 278276"/>
                <a:gd name="connsiteX12" fmla="*/ 73996 w 252858"/>
                <a:gd name="connsiteY12" fmla="*/ 103049 h 278276"/>
                <a:gd name="connsiteX13" fmla="*/ 159795 w 252858"/>
                <a:gd name="connsiteY13" fmla="*/ 62646 h 278276"/>
                <a:gd name="connsiteX14" fmla="*/ 252858 w 252858"/>
                <a:gd name="connsiteY14" fmla="*/ 155254 h 2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2858" h="278276">
                  <a:moveTo>
                    <a:pt x="252858" y="155254"/>
                  </a:moveTo>
                  <a:lnTo>
                    <a:pt x="252858" y="277822"/>
                  </a:lnTo>
                  <a:lnTo>
                    <a:pt x="178862" y="277822"/>
                  </a:lnTo>
                  <a:lnTo>
                    <a:pt x="178862" y="160247"/>
                  </a:lnTo>
                  <a:cubicBezTo>
                    <a:pt x="178862" y="133010"/>
                    <a:pt x="163427" y="117575"/>
                    <a:pt x="135281" y="117575"/>
                  </a:cubicBezTo>
                  <a:cubicBezTo>
                    <a:pt x="110767" y="117575"/>
                    <a:pt x="89885" y="129378"/>
                    <a:pt x="73996" y="154800"/>
                  </a:cubicBezTo>
                  <a:lnTo>
                    <a:pt x="73996" y="278277"/>
                  </a:lnTo>
                  <a:lnTo>
                    <a:pt x="0" y="278277"/>
                  </a:lnTo>
                  <a:lnTo>
                    <a:pt x="0" y="69910"/>
                  </a:lnTo>
                  <a:lnTo>
                    <a:pt x="0" y="0"/>
                  </a:lnTo>
                  <a:lnTo>
                    <a:pt x="73996" y="0"/>
                  </a:lnTo>
                  <a:lnTo>
                    <a:pt x="73996" y="74449"/>
                  </a:lnTo>
                  <a:lnTo>
                    <a:pt x="73996" y="103049"/>
                  </a:lnTo>
                  <a:cubicBezTo>
                    <a:pt x="91701" y="77173"/>
                    <a:pt x="122570" y="62646"/>
                    <a:pt x="159795" y="62646"/>
                  </a:cubicBezTo>
                  <a:cubicBezTo>
                    <a:pt x="220173" y="62192"/>
                    <a:pt x="252858" y="100779"/>
                    <a:pt x="252858" y="155254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1" name="Friform 90">
              <a:extLst>
                <a:ext uri="{FF2B5EF4-FFF2-40B4-BE49-F238E27FC236}">
                  <a16:creationId xmlns:a16="http://schemas.microsoft.com/office/drawing/2014/main" id="{FD4E5598-3C26-F720-79A9-F179CB61A15E}"/>
                </a:ext>
              </a:extLst>
            </p:cNvPr>
            <p:cNvSpPr/>
            <p:nvPr/>
          </p:nvSpPr>
          <p:spPr>
            <a:xfrm>
              <a:off x="2884489" y="2658600"/>
              <a:ext cx="272832" cy="280999"/>
            </a:xfrm>
            <a:custGeom>
              <a:avLst/>
              <a:gdLst>
                <a:gd name="connsiteX0" fmla="*/ 272832 w 272832"/>
                <a:gd name="connsiteY0" fmla="*/ 140727 h 280999"/>
                <a:gd name="connsiteX1" fmla="*/ 136643 w 272832"/>
                <a:gd name="connsiteY1" fmla="*/ 253309 h 280999"/>
                <a:gd name="connsiteX2" fmla="*/ 85345 w 272832"/>
                <a:gd name="connsiteY2" fmla="*/ 246953 h 280999"/>
                <a:gd name="connsiteX3" fmla="*/ 63555 w 272832"/>
                <a:gd name="connsiteY3" fmla="*/ 281000 h 280999"/>
                <a:gd name="connsiteX4" fmla="*/ 23152 w 272832"/>
                <a:gd name="connsiteY4" fmla="*/ 281000 h 280999"/>
                <a:gd name="connsiteX5" fmla="*/ 53568 w 272832"/>
                <a:gd name="connsiteY5" fmla="*/ 234242 h 280999"/>
                <a:gd name="connsiteX6" fmla="*/ 0 w 272832"/>
                <a:gd name="connsiteY6" fmla="*/ 140727 h 280999"/>
                <a:gd name="connsiteX7" fmla="*/ 136643 w 272832"/>
                <a:gd name="connsiteY7" fmla="*/ 28145 h 280999"/>
                <a:gd name="connsiteX8" fmla="*/ 183401 w 272832"/>
                <a:gd name="connsiteY8" fmla="*/ 33139 h 280999"/>
                <a:gd name="connsiteX9" fmla="*/ 205192 w 272832"/>
                <a:gd name="connsiteY9" fmla="*/ 0 h 280999"/>
                <a:gd name="connsiteX10" fmla="*/ 245141 w 272832"/>
                <a:gd name="connsiteY10" fmla="*/ 0 h 280999"/>
                <a:gd name="connsiteX11" fmla="*/ 216087 w 272832"/>
                <a:gd name="connsiteY11" fmla="*/ 44942 h 280999"/>
                <a:gd name="connsiteX12" fmla="*/ 272832 w 272832"/>
                <a:gd name="connsiteY12" fmla="*/ 140727 h 280999"/>
                <a:gd name="connsiteX13" fmla="*/ 88523 w 272832"/>
                <a:gd name="connsiteY13" fmla="*/ 181129 h 280999"/>
                <a:gd name="connsiteX14" fmla="*/ 149808 w 272832"/>
                <a:gd name="connsiteY14" fmla="*/ 86252 h 280999"/>
                <a:gd name="connsiteX15" fmla="*/ 137097 w 272832"/>
                <a:gd name="connsiteY15" fmla="*/ 85344 h 280999"/>
                <a:gd name="connsiteX16" fmla="*/ 71726 w 272832"/>
                <a:gd name="connsiteY16" fmla="*/ 141181 h 280999"/>
                <a:gd name="connsiteX17" fmla="*/ 88523 w 272832"/>
                <a:gd name="connsiteY17" fmla="*/ 181129 h 280999"/>
                <a:gd name="connsiteX18" fmla="*/ 202014 w 272832"/>
                <a:gd name="connsiteY18" fmla="*/ 140727 h 280999"/>
                <a:gd name="connsiteX19" fmla="*/ 181586 w 272832"/>
                <a:gd name="connsiteY19" fmla="*/ 98055 h 280999"/>
                <a:gd name="connsiteX20" fmla="*/ 118938 w 272832"/>
                <a:gd name="connsiteY20" fmla="*/ 195202 h 280999"/>
                <a:gd name="connsiteX21" fmla="*/ 136643 w 272832"/>
                <a:gd name="connsiteY21" fmla="*/ 196564 h 280999"/>
                <a:gd name="connsiteX22" fmla="*/ 202014 w 272832"/>
                <a:gd name="connsiteY22" fmla="*/ 140727 h 280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2832" h="280999">
                  <a:moveTo>
                    <a:pt x="272832" y="140727"/>
                  </a:moveTo>
                  <a:cubicBezTo>
                    <a:pt x="272832" y="210183"/>
                    <a:pt x="220173" y="253309"/>
                    <a:pt x="136643" y="253309"/>
                  </a:cubicBezTo>
                  <a:cubicBezTo>
                    <a:pt x="118031" y="253309"/>
                    <a:pt x="100780" y="251039"/>
                    <a:pt x="85345" y="246953"/>
                  </a:cubicBezTo>
                  <a:lnTo>
                    <a:pt x="63555" y="281000"/>
                  </a:lnTo>
                  <a:lnTo>
                    <a:pt x="23152" y="281000"/>
                  </a:lnTo>
                  <a:lnTo>
                    <a:pt x="53568" y="234242"/>
                  </a:lnTo>
                  <a:cubicBezTo>
                    <a:pt x="19520" y="215630"/>
                    <a:pt x="0" y="182945"/>
                    <a:pt x="0" y="140727"/>
                  </a:cubicBezTo>
                  <a:cubicBezTo>
                    <a:pt x="0" y="70817"/>
                    <a:pt x="52660" y="28145"/>
                    <a:pt x="136643" y="28145"/>
                  </a:cubicBezTo>
                  <a:cubicBezTo>
                    <a:pt x="153440" y="28145"/>
                    <a:pt x="169329" y="29507"/>
                    <a:pt x="183401" y="33139"/>
                  </a:cubicBezTo>
                  <a:lnTo>
                    <a:pt x="205192" y="0"/>
                  </a:lnTo>
                  <a:lnTo>
                    <a:pt x="245141" y="0"/>
                  </a:lnTo>
                  <a:lnTo>
                    <a:pt x="216087" y="44942"/>
                  </a:lnTo>
                  <a:cubicBezTo>
                    <a:pt x="252404" y="63554"/>
                    <a:pt x="272832" y="97147"/>
                    <a:pt x="272832" y="140727"/>
                  </a:cubicBezTo>
                  <a:close/>
                  <a:moveTo>
                    <a:pt x="88523" y="181129"/>
                  </a:moveTo>
                  <a:lnTo>
                    <a:pt x="149808" y="86252"/>
                  </a:lnTo>
                  <a:cubicBezTo>
                    <a:pt x="145722" y="85798"/>
                    <a:pt x="141637" y="85344"/>
                    <a:pt x="137097" y="85344"/>
                  </a:cubicBezTo>
                  <a:cubicBezTo>
                    <a:pt x="98964" y="85344"/>
                    <a:pt x="71726" y="103956"/>
                    <a:pt x="71726" y="141181"/>
                  </a:cubicBezTo>
                  <a:cubicBezTo>
                    <a:pt x="71272" y="157977"/>
                    <a:pt x="77628" y="171596"/>
                    <a:pt x="88523" y="181129"/>
                  </a:cubicBezTo>
                  <a:close/>
                  <a:moveTo>
                    <a:pt x="202014" y="140727"/>
                  </a:moveTo>
                  <a:cubicBezTo>
                    <a:pt x="202014" y="121661"/>
                    <a:pt x="194297" y="107134"/>
                    <a:pt x="181586" y="98055"/>
                  </a:cubicBezTo>
                  <a:lnTo>
                    <a:pt x="118938" y="195202"/>
                  </a:lnTo>
                  <a:cubicBezTo>
                    <a:pt x="124386" y="196110"/>
                    <a:pt x="130288" y="196564"/>
                    <a:pt x="136643" y="196564"/>
                  </a:cubicBezTo>
                  <a:cubicBezTo>
                    <a:pt x="174776" y="196110"/>
                    <a:pt x="202014" y="177044"/>
                    <a:pt x="202014" y="140727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2" name="Friform 91">
              <a:extLst>
                <a:ext uri="{FF2B5EF4-FFF2-40B4-BE49-F238E27FC236}">
                  <a16:creationId xmlns:a16="http://schemas.microsoft.com/office/drawing/2014/main" id="{A05EAC7C-569F-8036-F562-4F532BC07D5D}"/>
                </a:ext>
              </a:extLst>
            </p:cNvPr>
            <p:cNvSpPr/>
            <p:nvPr/>
          </p:nvSpPr>
          <p:spPr>
            <a:xfrm>
              <a:off x="3180019" y="2686745"/>
              <a:ext cx="251950" cy="225163"/>
            </a:xfrm>
            <a:custGeom>
              <a:avLst/>
              <a:gdLst>
                <a:gd name="connsiteX0" fmla="*/ 251950 w 251950"/>
                <a:gd name="connsiteY0" fmla="*/ 151168 h 225163"/>
                <a:gd name="connsiteX1" fmla="*/ 131650 w 251950"/>
                <a:gd name="connsiteY1" fmla="*/ 225163 h 225163"/>
                <a:gd name="connsiteX2" fmla="*/ 0 w 251950"/>
                <a:gd name="connsiteY2" fmla="*/ 186577 h 225163"/>
                <a:gd name="connsiteX3" fmla="*/ 32231 w 251950"/>
                <a:gd name="connsiteY3" fmla="*/ 146175 h 225163"/>
                <a:gd name="connsiteX4" fmla="*/ 133919 w 251950"/>
                <a:gd name="connsiteY4" fmla="*/ 174774 h 225163"/>
                <a:gd name="connsiteX5" fmla="*/ 182948 w 251950"/>
                <a:gd name="connsiteY5" fmla="*/ 157978 h 225163"/>
                <a:gd name="connsiteX6" fmla="*/ 126656 w 251950"/>
                <a:gd name="connsiteY6" fmla="*/ 139365 h 225163"/>
                <a:gd name="connsiteX7" fmla="*/ 8625 w 251950"/>
                <a:gd name="connsiteY7" fmla="*/ 71271 h 225163"/>
                <a:gd name="connsiteX8" fmla="*/ 129380 w 251950"/>
                <a:gd name="connsiteY8" fmla="*/ 0 h 225163"/>
                <a:gd name="connsiteX9" fmla="*/ 243325 w 251950"/>
                <a:gd name="connsiteY9" fmla="*/ 28600 h 225163"/>
                <a:gd name="connsiteX10" fmla="*/ 211547 w 251950"/>
                <a:gd name="connsiteY10" fmla="*/ 70818 h 225163"/>
                <a:gd name="connsiteX11" fmla="*/ 127564 w 251950"/>
                <a:gd name="connsiteY11" fmla="*/ 49935 h 225163"/>
                <a:gd name="connsiteX12" fmla="*/ 78082 w 251950"/>
                <a:gd name="connsiteY12" fmla="*/ 66278 h 225163"/>
                <a:gd name="connsiteX13" fmla="*/ 135735 w 251950"/>
                <a:gd name="connsiteY13" fmla="*/ 82620 h 225163"/>
                <a:gd name="connsiteX14" fmla="*/ 251950 w 251950"/>
                <a:gd name="connsiteY14" fmla="*/ 151168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1950" h="225163">
                  <a:moveTo>
                    <a:pt x="251950" y="151168"/>
                  </a:moveTo>
                  <a:cubicBezTo>
                    <a:pt x="251950" y="192025"/>
                    <a:pt x="212909" y="225163"/>
                    <a:pt x="131650" y="225163"/>
                  </a:cubicBezTo>
                  <a:cubicBezTo>
                    <a:pt x="75812" y="225163"/>
                    <a:pt x="29508" y="208367"/>
                    <a:pt x="0" y="186577"/>
                  </a:cubicBezTo>
                  <a:lnTo>
                    <a:pt x="32231" y="146175"/>
                  </a:lnTo>
                  <a:cubicBezTo>
                    <a:pt x="54930" y="162517"/>
                    <a:pt x="89885" y="174774"/>
                    <a:pt x="133919" y="174774"/>
                  </a:cubicBezTo>
                  <a:cubicBezTo>
                    <a:pt x="163427" y="174774"/>
                    <a:pt x="182948" y="170234"/>
                    <a:pt x="182948" y="157978"/>
                  </a:cubicBezTo>
                  <a:cubicBezTo>
                    <a:pt x="182948" y="146175"/>
                    <a:pt x="165243" y="141635"/>
                    <a:pt x="126656" y="139365"/>
                  </a:cubicBezTo>
                  <a:cubicBezTo>
                    <a:pt x="66733" y="135280"/>
                    <a:pt x="8625" y="118483"/>
                    <a:pt x="8625" y="71271"/>
                  </a:cubicBezTo>
                  <a:cubicBezTo>
                    <a:pt x="8625" y="28600"/>
                    <a:pt x="51752" y="0"/>
                    <a:pt x="129380" y="0"/>
                  </a:cubicBezTo>
                  <a:cubicBezTo>
                    <a:pt x="174322" y="0"/>
                    <a:pt x="215633" y="11803"/>
                    <a:pt x="243325" y="28600"/>
                  </a:cubicBezTo>
                  <a:lnTo>
                    <a:pt x="211547" y="70818"/>
                  </a:lnTo>
                  <a:cubicBezTo>
                    <a:pt x="190665" y="58107"/>
                    <a:pt x="162519" y="49935"/>
                    <a:pt x="127564" y="49935"/>
                  </a:cubicBezTo>
                  <a:cubicBezTo>
                    <a:pt x="104412" y="49935"/>
                    <a:pt x="78082" y="53113"/>
                    <a:pt x="78082" y="66278"/>
                  </a:cubicBezTo>
                  <a:cubicBezTo>
                    <a:pt x="78082" y="78535"/>
                    <a:pt x="100326" y="80805"/>
                    <a:pt x="135735" y="82620"/>
                  </a:cubicBezTo>
                  <a:cubicBezTo>
                    <a:pt x="201106" y="86252"/>
                    <a:pt x="251950" y="105318"/>
                    <a:pt x="251950" y="15116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3" name="Friform 92">
              <a:extLst>
                <a:ext uri="{FF2B5EF4-FFF2-40B4-BE49-F238E27FC236}">
                  <a16:creationId xmlns:a16="http://schemas.microsoft.com/office/drawing/2014/main" id="{5D73E931-9303-7533-7CA1-AEA9ED756D19}"/>
                </a:ext>
              </a:extLst>
            </p:cNvPr>
            <p:cNvSpPr/>
            <p:nvPr/>
          </p:nvSpPr>
          <p:spPr>
            <a:xfrm>
              <a:off x="3446950" y="2646796"/>
              <a:ext cx="192934" cy="264657"/>
            </a:xfrm>
            <a:custGeom>
              <a:avLst/>
              <a:gdLst>
                <a:gd name="connsiteX0" fmla="*/ 192935 w 192934"/>
                <a:gd name="connsiteY0" fmla="*/ 244229 h 264657"/>
                <a:gd name="connsiteX1" fmla="*/ 119847 w 192934"/>
                <a:gd name="connsiteY1" fmla="*/ 264658 h 264657"/>
                <a:gd name="connsiteX2" fmla="*/ 36771 w 192934"/>
                <a:gd name="connsiteY2" fmla="*/ 188393 h 264657"/>
                <a:gd name="connsiteX3" fmla="*/ 36771 w 192934"/>
                <a:gd name="connsiteY3" fmla="*/ 100779 h 264657"/>
                <a:gd name="connsiteX4" fmla="*/ 0 w 192934"/>
                <a:gd name="connsiteY4" fmla="*/ 100779 h 264657"/>
                <a:gd name="connsiteX5" fmla="*/ 0 w 192934"/>
                <a:gd name="connsiteY5" fmla="*/ 48574 h 264657"/>
                <a:gd name="connsiteX6" fmla="*/ 36771 w 192934"/>
                <a:gd name="connsiteY6" fmla="*/ 48574 h 264657"/>
                <a:gd name="connsiteX7" fmla="*/ 36771 w 192934"/>
                <a:gd name="connsiteY7" fmla="*/ 0 h 264657"/>
                <a:gd name="connsiteX8" fmla="*/ 110767 w 192934"/>
                <a:gd name="connsiteY8" fmla="*/ 0 h 264657"/>
                <a:gd name="connsiteX9" fmla="*/ 110767 w 192934"/>
                <a:gd name="connsiteY9" fmla="*/ 48574 h 264657"/>
                <a:gd name="connsiteX10" fmla="*/ 190665 w 192934"/>
                <a:gd name="connsiteY10" fmla="*/ 48574 h 264657"/>
                <a:gd name="connsiteX11" fmla="*/ 190665 w 192934"/>
                <a:gd name="connsiteY11" fmla="*/ 100779 h 264657"/>
                <a:gd name="connsiteX12" fmla="*/ 110767 w 192934"/>
                <a:gd name="connsiteY12" fmla="*/ 100779 h 264657"/>
                <a:gd name="connsiteX13" fmla="*/ 110767 w 192934"/>
                <a:gd name="connsiteY13" fmla="*/ 175682 h 264657"/>
                <a:gd name="connsiteX14" fmla="*/ 144815 w 192934"/>
                <a:gd name="connsiteY14" fmla="*/ 205189 h 264657"/>
                <a:gd name="connsiteX15" fmla="*/ 180678 w 192934"/>
                <a:gd name="connsiteY15" fmla="*/ 195202 h 264657"/>
                <a:gd name="connsiteX16" fmla="*/ 192935 w 192934"/>
                <a:gd name="connsiteY16" fmla="*/ 244229 h 26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934" h="264657">
                  <a:moveTo>
                    <a:pt x="192935" y="244229"/>
                  </a:moveTo>
                  <a:cubicBezTo>
                    <a:pt x="174322" y="256940"/>
                    <a:pt x="144815" y="264658"/>
                    <a:pt x="119847" y="264658"/>
                  </a:cubicBezTo>
                  <a:cubicBezTo>
                    <a:pt x="72634" y="264658"/>
                    <a:pt x="36771" y="238782"/>
                    <a:pt x="36771" y="188393"/>
                  </a:cubicBezTo>
                  <a:lnTo>
                    <a:pt x="36771" y="100779"/>
                  </a:lnTo>
                  <a:lnTo>
                    <a:pt x="0" y="100779"/>
                  </a:lnTo>
                  <a:lnTo>
                    <a:pt x="0" y="48574"/>
                  </a:lnTo>
                  <a:lnTo>
                    <a:pt x="36771" y="48574"/>
                  </a:lnTo>
                  <a:lnTo>
                    <a:pt x="36771" y="0"/>
                  </a:lnTo>
                  <a:lnTo>
                    <a:pt x="110767" y="0"/>
                  </a:lnTo>
                  <a:lnTo>
                    <a:pt x="110767" y="48574"/>
                  </a:lnTo>
                  <a:lnTo>
                    <a:pt x="190665" y="48574"/>
                  </a:lnTo>
                  <a:lnTo>
                    <a:pt x="190665" y="100779"/>
                  </a:lnTo>
                  <a:lnTo>
                    <a:pt x="110767" y="100779"/>
                  </a:lnTo>
                  <a:lnTo>
                    <a:pt x="110767" y="175682"/>
                  </a:lnTo>
                  <a:cubicBezTo>
                    <a:pt x="110767" y="194294"/>
                    <a:pt x="124840" y="205189"/>
                    <a:pt x="144815" y="205189"/>
                  </a:cubicBezTo>
                  <a:cubicBezTo>
                    <a:pt x="157072" y="205189"/>
                    <a:pt x="168875" y="201103"/>
                    <a:pt x="180678" y="195202"/>
                  </a:cubicBezTo>
                  <a:lnTo>
                    <a:pt x="192935" y="244229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4" name="Friform 93">
              <a:extLst>
                <a:ext uri="{FF2B5EF4-FFF2-40B4-BE49-F238E27FC236}">
                  <a16:creationId xmlns:a16="http://schemas.microsoft.com/office/drawing/2014/main" id="{79A521CE-8BD8-A501-D7B3-6FA46AE995A3}"/>
                </a:ext>
              </a:extLst>
            </p:cNvPr>
            <p:cNvSpPr/>
            <p:nvPr/>
          </p:nvSpPr>
          <p:spPr>
            <a:xfrm>
              <a:off x="3659860" y="2686745"/>
              <a:ext cx="262845" cy="225163"/>
            </a:xfrm>
            <a:custGeom>
              <a:avLst/>
              <a:gdLst>
                <a:gd name="connsiteX0" fmla="*/ 143907 w 262845"/>
                <a:gd name="connsiteY0" fmla="*/ 172504 h 225163"/>
                <a:gd name="connsiteX1" fmla="*/ 217449 w 262845"/>
                <a:gd name="connsiteY1" fmla="*/ 148899 h 225163"/>
                <a:gd name="connsiteX2" fmla="*/ 255128 w 262845"/>
                <a:gd name="connsiteY2" fmla="*/ 188393 h 225163"/>
                <a:gd name="connsiteX3" fmla="*/ 139821 w 262845"/>
                <a:gd name="connsiteY3" fmla="*/ 225163 h 225163"/>
                <a:gd name="connsiteX4" fmla="*/ 0 w 262845"/>
                <a:gd name="connsiteY4" fmla="*/ 112582 h 225163"/>
                <a:gd name="connsiteX5" fmla="*/ 134373 w 262845"/>
                <a:gd name="connsiteY5" fmla="*/ 0 h 225163"/>
                <a:gd name="connsiteX6" fmla="*/ 262845 w 262845"/>
                <a:gd name="connsiteY6" fmla="*/ 111220 h 225163"/>
                <a:gd name="connsiteX7" fmla="*/ 261029 w 262845"/>
                <a:gd name="connsiteY7" fmla="*/ 128470 h 225163"/>
                <a:gd name="connsiteX8" fmla="*/ 70818 w 262845"/>
                <a:gd name="connsiteY8" fmla="*/ 128470 h 225163"/>
                <a:gd name="connsiteX9" fmla="*/ 143907 w 262845"/>
                <a:gd name="connsiteY9" fmla="*/ 172504 h 225163"/>
                <a:gd name="connsiteX10" fmla="*/ 72634 w 262845"/>
                <a:gd name="connsiteY10" fmla="*/ 88522 h 225163"/>
                <a:gd name="connsiteX11" fmla="*/ 194297 w 262845"/>
                <a:gd name="connsiteY11" fmla="*/ 87614 h 225163"/>
                <a:gd name="connsiteX12" fmla="*/ 134827 w 262845"/>
                <a:gd name="connsiteY12" fmla="*/ 51751 h 225163"/>
                <a:gd name="connsiteX13" fmla="*/ 72634 w 262845"/>
                <a:gd name="connsiteY13" fmla="*/ 88522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845" h="225163">
                  <a:moveTo>
                    <a:pt x="143907" y="172504"/>
                  </a:moveTo>
                  <a:cubicBezTo>
                    <a:pt x="177046" y="172504"/>
                    <a:pt x="197020" y="164787"/>
                    <a:pt x="217449" y="148899"/>
                  </a:cubicBezTo>
                  <a:lnTo>
                    <a:pt x="255128" y="188393"/>
                  </a:lnTo>
                  <a:cubicBezTo>
                    <a:pt x="225620" y="214722"/>
                    <a:pt x="187033" y="225163"/>
                    <a:pt x="139821" y="225163"/>
                  </a:cubicBezTo>
                  <a:cubicBezTo>
                    <a:pt x="51298" y="225163"/>
                    <a:pt x="0" y="182491"/>
                    <a:pt x="0" y="112582"/>
                  </a:cubicBezTo>
                  <a:cubicBezTo>
                    <a:pt x="0" y="42672"/>
                    <a:pt x="50844" y="0"/>
                    <a:pt x="134373" y="0"/>
                  </a:cubicBezTo>
                  <a:cubicBezTo>
                    <a:pt x="209732" y="0"/>
                    <a:pt x="262845" y="37679"/>
                    <a:pt x="262845" y="111220"/>
                  </a:cubicBezTo>
                  <a:cubicBezTo>
                    <a:pt x="262845" y="119391"/>
                    <a:pt x="262391" y="124385"/>
                    <a:pt x="261029" y="128470"/>
                  </a:cubicBezTo>
                  <a:lnTo>
                    <a:pt x="70818" y="128470"/>
                  </a:lnTo>
                  <a:cubicBezTo>
                    <a:pt x="76720" y="159793"/>
                    <a:pt x="101688" y="172504"/>
                    <a:pt x="143907" y="172504"/>
                  </a:cubicBezTo>
                  <a:close/>
                  <a:moveTo>
                    <a:pt x="72634" y="88522"/>
                  </a:moveTo>
                  <a:lnTo>
                    <a:pt x="194297" y="87614"/>
                  </a:lnTo>
                  <a:cubicBezTo>
                    <a:pt x="186579" y="63100"/>
                    <a:pt x="166605" y="51751"/>
                    <a:pt x="134827" y="51751"/>
                  </a:cubicBezTo>
                  <a:cubicBezTo>
                    <a:pt x="103050" y="51751"/>
                    <a:pt x="80806" y="63100"/>
                    <a:pt x="72634" y="88522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5" name="Friform 94">
              <a:extLst>
                <a:ext uri="{FF2B5EF4-FFF2-40B4-BE49-F238E27FC236}">
                  <a16:creationId xmlns:a16="http://schemas.microsoft.com/office/drawing/2014/main" id="{2471EF02-9C1F-8C74-4684-381C10D45AD4}"/>
                </a:ext>
              </a:extLst>
            </p:cNvPr>
            <p:cNvSpPr/>
            <p:nvPr/>
          </p:nvSpPr>
          <p:spPr>
            <a:xfrm>
              <a:off x="4043459" y="2686745"/>
              <a:ext cx="264207" cy="224255"/>
            </a:xfrm>
            <a:custGeom>
              <a:avLst/>
              <a:gdLst>
                <a:gd name="connsiteX0" fmla="*/ 255128 w 264207"/>
                <a:gd name="connsiteY0" fmla="*/ 99871 h 224255"/>
                <a:gd name="connsiteX1" fmla="*/ 255128 w 264207"/>
                <a:gd name="connsiteY1" fmla="*/ 177498 h 224255"/>
                <a:gd name="connsiteX2" fmla="*/ 264207 w 264207"/>
                <a:gd name="connsiteY2" fmla="*/ 216992 h 224255"/>
                <a:gd name="connsiteX3" fmla="*/ 188849 w 264207"/>
                <a:gd name="connsiteY3" fmla="*/ 216992 h 224255"/>
                <a:gd name="connsiteX4" fmla="*/ 181586 w 264207"/>
                <a:gd name="connsiteY4" fmla="*/ 195656 h 224255"/>
                <a:gd name="connsiteX5" fmla="*/ 181586 w 264207"/>
                <a:gd name="connsiteY5" fmla="*/ 194748 h 224255"/>
                <a:gd name="connsiteX6" fmla="*/ 99872 w 264207"/>
                <a:gd name="connsiteY6" fmla="*/ 224255 h 224255"/>
                <a:gd name="connsiteX7" fmla="*/ 0 w 264207"/>
                <a:gd name="connsiteY7" fmla="*/ 153438 h 224255"/>
                <a:gd name="connsiteX8" fmla="*/ 99872 w 264207"/>
                <a:gd name="connsiteY8" fmla="*/ 82620 h 224255"/>
                <a:gd name="connsiteX9" fmla="*/ 181586 w 264207"/>
                <a:gd name="connsiteY9" fmla="*/ 112128 h 224255"/>
                <a:gd name="connsiteX10" fmla="*/ 181586 w 264207"/>
                <a:gd name="connsiteY10" fmla="*/ 98509 h 224255"/>
                <a:gd name="connsiteX11" fmla="*/ 112583 w 264207"/>
                <a:gd name="connsiteY11" fmla="*/ 51751 h 224255"/>
                <a:gd name="connsiteX12" fmla="*/ 37679 w 264207"/>
                <a:gd name="connsiteY12" fmla="*/ 68094 h 224255"/>
                <a:gd name="connsiteX13" fmla="*/ 20882 w 264207"/>
                <a:gd name="connsiteY13" fmla="*/ 21336 h 224255"/>
                <a:gd name="connsiteX14" fmla="*/ 128018 w 264207"/>
                <a:gd name="connsiteY14" fmla="*/ 0 h 224255"/>
                <a:gd name="connsiteX15" fmla="*/ 255128 w 264207"/>
                <a:gd name="connsiteY15" fmla="*/ 99871 h 224255"/>
                <a:gd name="connsiteX16" fmla="*/ 183401 w 264207"/>
                <a:gd name="connsiteY16" fmla="*/ 151168 h 224255"/>
                <a:gd name="connsiteX17" fmla="*/ 121209 w 264207"/>
                <a:gd name="connsiteY17" fmla="*/ 126201 h 224255"/>
                <a:gd name="connsiteX18" fmla="*/ 72180 w 264207"/>
                <a:gd name="connsiteY18" fmla="*/ 153438 h 224255"/>
                <a:gd name="connsiteX19" fmla="*/ 121209 w 264207"/>
                <a:gd name="connsiteY19" fmla="*/ 180676 h 224255"/>
                <a:gd name="connsiteX20" fmla="*/ 183401 w 264207"/>
                <a:gd name="connsiteY20" fmla="*/ 155254 h 224255"/>
                <a:gd name="connsiteX21" fmla="*/ 183401 w 264207"/>
                <a:gd name="connsiteY21" fmla="*/ 151168 h 22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4207" h="224255">
                  <a:moveTo>
                    <a:pt x="255128" y="99871"/>
                  </a:moveTo>
                  <a:lnTo>
                    <a:pt x="255128" y="177498"/>
                  </a:lnTo>
                  <a:cubicBezTo>
                    <a:pt x="255128" y="192478"/>
                    <a:pt x="257852" y="204735"/>
                    <a:pt x="264207" y="216992"/>
                  </a:cubicBezTo>
                  <a:lnTo>
                    <a:pt x="188849" y="216992"/>
                  </a:lnTo>
                  <a:cubicBezTo>
                    <a:pt x="184764" y="210637"/>
                    <a:pt x="181586" y="202919"/>
                    <a:pt x="181586" y="195656"/>
                  </a:cubicBezTo>
                  <a:lnTo>
                    <a:pt x="181586" y="194748"/>
                  </a:lnTo>
                  <a:cubicBezTo>
                    <a:pt x="165697" y="211091"/>
                    <a:pt x="136643" y="224255"/>
                    <a:pt x="99872" y="224255"/>
                  </a:cubicBezTo>
                  <a:cubicBezTo>
                    <a:pt x="55838" y="224255"/>
                    <a:pt x="0" y="207005"/>
                    <a:pt x="0" y="153438"/>
                  </a:cubicBezTo>
                  <a:cubicBezTo>
                    <a:pt x="0" y="99871"/>
                    <a:pt x="55838" y="82620"/>
                    <a:pt x="99872" y="82620"/>
                  </a:cubicBezTo>
                  <a:cubicBezTo>
                    <a:pt x="136643" y="82620"/>
                    <a:pt x="165697" y="95331"/>
                    <a:pt x="181586" y="112128"/>
                  </a:cubicBezTo>
                  <a:lnTo>
                    <a:pt x="181586" y="98509"/>
                  </a:lnTo>
                  <a:cubicBezTo>
                    <a:pt x="181586" y="66732"/>
                    <a:pt x="158433" y="51751"/>
                    <a:pt x="112583" y="51751"/>
                  </a:cubicBezTo>
                  <a:cubicBezTo>
                    <a:pt x="87615" y="51751"/>
                    <a:pt x="63555" y="54929"/>
                    <a:pt x="37679" y="68094"/>
                  </a:cubicBezTo>
                  <a:lnTo>
                    <a:pt x="20882" y="21336"/>
                  </a:lnTo>
                  <a:cubicBezTo>
                    <a:pt x="49028" y="7717"/>
                    <a:pt x="91701" y="0"/>
                    <a:pt x="128018" y="0"/>
                  </a:cubicBezTo>
                  <a:cubicBezTo>
                    <a:pt x="207462" y="0"/>
                    <a:pt x="255128" y="35409"/>
                    <a:pt x="255128" y="99871"/>
                  </a:cubicBezTo>
                  <a:close/>
                  <a:moveTo>
                    <a:pt x="183401" y="151168"/>
                  </a:moveTo>
                  <a:cubicBezTo>
                    <a:pt x="169329" y="131194"/>
                    <a:pt x="142999" y="126201"/>
                    <a:pt x="121209" y="126201"/>
                  </a:cubicBezTo>
                  <a:cubicBezTo>
                    <a:pt x="100326" y="126201"/>
                    <a:pt x="72180" y="131648"/>
                    <a:pt x="72180" y="153438"/>
                  </a:cubicBezTo>
                  <a:cubicBezTo>
                    <a:pt x="72180" y="175228"/>
                    <a:pt x="100326" y="180676"/>
                    <a:pt x="121209" y="180676"/>
                  </a:cubicBezTo>
                  <a:cubicBezTo>
                    <a:pt x="142545" y="180676"/>
                    <a:pt x="168875" y="175228"/>
                    <a:pt x="183401" y="155254"/>
                  </a:cubicBezTo>
                  <a:lnTo>
                    <a:pt x="183401" y="15116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6" name="Friform 95">
              <a:extLst>
                <a:ext uri="{FF2B5EF4-FFF2-40B4-BE49-F238E27FC236}">
                  <a16:creationId xmlns:a16="http://schemas.microsoft.com/office/drawing/2014/main" id="{3D2AA56C-0F51-C97C-D78A-9B3996FA02AC}"/>
                </a:ext>
              </a:extLst>
            </p:cNvPr>
            <p:cNvSpPr/>
            <p:nvPr/>
          </p:nvSpPr>
          <p:spPr>
            <a:xfrm>
              <a:off x="4312660" y="2695370"/>
              <a:ext cx="279641" cy="207912"/>
            </a:xfrm>
            <a:custGeom>
              <a:avLst/>
              <a:gdLst>
                <a:gd name="connsiteX0" fmla="*/ 178408 w 279641"/>
                <a:gd name="connsiteY0" fmla="*/ 207913 h 207912"/>
                <a:gd name="connsiteX1" fmla="*/ 102142 w 279641"/>
                <a:gd name="connsiteY1" fmla="*/ 207913 h 207912"/>
                <a:gd name="connsiteX2" fmla="*/ 0 w 279641"/>
                <a:gd name="connsiteY2" fmla="*/ 0 h 207912"/>
                <a:gd name="connsiteX3" fmla="*/ 77628 w 279641"/>
                <a:gd name="connsiteY3" fmla="*/ 0 h 207912"/>
                <a:gd name="connsiteX4" fmla="*/ 140275 w 279641"/>
                <a:gd name="connsiteY4" fmla="*/ 139819 h 207912"/>
                <a:gd name="connsiteX5" fmla="*/ 202922 w 279641"/>
                <a:gd name="connsiteY5" fmla="*/ 0 h 207912"/>
                <a:gd name="connsiteX6" fmla="*/ 279642 w 279641"/>
                <a:gd name="connsiteY6" fmla="*/ 0 h 207912"/>
                <a:gd name="connsiteX7" fmla="*/ 178408 w 279641"/>
                <a:gd name="connsiteY7" fmla="*/ 207913 h 20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641" h="207912">
                  <a:moveTo>
                    <a:pt x="178408" y="207913"/>
                  </a:moveTo>
                  <a:lnTo>
                    <a:pt x="102142" y="207913"/>
                  </a:lnTo>
                  <a:lnTo>
                    <a:pt x="0" y="0"/>
                  </a:lnTo>
                  <a:lnTo>
                    <a:pt x="77628" y="0"/>
                  </a:lnTo>
                  <a:lnTo>
                    <a:pt x="140275" y="139819"/>
                  </a:lnTo>
                  <a:lnTo>
                    <a:pt x="202922" y="0"/>
                  </a:lnTo>
                  <a:lnTo>
                    <a:pt x="279642" y="0"/>
                  </a:lnTo>
                  <a:lnTo>
                    <a:pt x="178408" y="207913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7" name="Friform 96">
              <a:extLst>
                <a:ext uri="{FF2B5EF4-FFF2-40B4-BE49-F238E27FC236}">
                  <a16:creationId xmlns:a16="http://schemas.microsoft.com/office/drawing/2014/main" id="{C5FFAD2C-2A1A-2E0B-CFF0-C49C90039FE6}"/>
                </a:ext>
              </a:extLst>
            </p:cNvPr>
            <p:cNvSpPr/>
            <p:nvPr/>
          </p:nvSpPr>
          <p:spPr>
            <a:xfrm>
              <a:off x="4707609" y="2625460"/>
              <a:ext cx="253312" cy="278276"/>
            </a:xfrm>
            <a:custGeom>
              <a:avLst/>
              <a:gdLst>
                <a:gd name="connsiteX0" fmla="*/ 253312 w 253312"/>
                <a:gd name="connsiteY0" fmla="*/ 155254 h 278276"/>
                <a:gd name="connsiteX1" fmla="*/ 253312 w 253312"/>
                <a:gd name="connsiteY1" fmla="*/ 277822 h 278276"/>
                <a:gd name="connsiteX2" fmla="*/ 179316 w 253312"/>
                <a:gd name="connsiteY2" fmla="*/ 277822 h 278276"/>
                <a:gd name="connsiteX3" fmla="*/ 179316 w 253312"/>
                <a:gd name="connsiteY3" fmla="*/ 160247 h 278276"/>
                <a:gd name="connsiteX4" fmla="*/ 135735 w 253312"/>
                <a:gd name="connsiteY4" fmla="*/ 117575 h 278276"/>
                <a:gd name="connsiteX5" fmla="*/ 74450 w 253312"/>
                <a:gd name="connsiteY5" fmla="*/ 154800 h 278276"/>
                <a:gd name="connsiteX6" fmla="*/ 74450 w 253312"/>
                <a:gd name="connsiteY6" fmla="*/ 278277 h 278276"/>
                <a:gd name="connsiteX7" fmla="*/ 0 w 253312"/>
                <a:gd name="connsiteY7" fmla="*/ 278277 h 278276"/>
                <a:gd name="connsiteX8" fmla="*/ 0 w 253312"/>
                <a:gd name="connsiteY8" fmla="*/ 69910 h 278276"/>
                <a:gd name="connsiteX9" fmla="*/ 0 w 253312"/>
                <a:gd name="connsiteY9" fmla="*/ 0 h 278276"/>
                <a:gd name="connsiteX10" fmla="*/ 73996 w 253312"/>
                <a:gd name="connsiteY10" fmla="*/ 0 h 278276"/>
                <a:gd name="connsiteX11" fmla="*/ 73996 w 253312"/>
                <a:gd name="connsiteY11" fmla="*/ 74449 h 278276"/>
                <a:gd name="connsiteX12" fmla="*/ 73996 w 253312"/>
                <a:gd name="connsiteY12" fmla="*/ 103049 h 278276"/>
                <a:gd name="connsiteX13" fmla="*/ 159795 w 253312"/>
                <a:gd name="connsiteY13" fmla="*/ 62646 h 278276"/>
                <a:gd name="connsiteX14" fmla="*/ 253312 w 253312"/>
                <a:gd name="connsiteY14" fmla="*/ 155254 h 2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3312" h="278276">
                  <a:moveTo>
                    <a:pt x="253312" y="155254"/>
                  </a:moveTo>
                  <a:lnTo>
                    <a:pt x="253312" y="277822"/>
                  </a:lnTo>
                  <a:lnTo>
                    <a:pt x="179316" y="277822"/>
                  </a:lnTo>
                  <a:lnTo>
                    <a:pt x="179316" y="160247"/>
                  </a:lnTo>
                  <a:cubicBezTo>
                    <a:pt x="179316" y="133010"/>
                    <a:pt x="163881" y="117575"/>
                    <a:pt x="135735" y="117575"/>
                  </a:cubicBezTo>
                  <a:cubicBezTo>
                    <a:pt x="111221" y="117575"/>
                    <a:pt x="90339" y="129378"/>
                    <a:pt x="74450" y="154800"/>
                  </a:cubicBezTo>
                  <a:lnTo>
                    <a:pt x="74450" y="278277"/>
                  </a:lnTo>
                  <a:lnTo>
                    <a:pt x="0" y="278277"/>
                  </a:lnTo>
                  <a:lnTo>
                    <a:pt x="0" y="69910"/>
                  </a:lnTo>
                  <a:lnTo>
                    <a:pt x="0" y="0"/>
                  </a:lnTo>
                  <a:lnTo>
                    <a:pt x="73996" y="0"/>
                  </a:lnTo>
                  <a:lnTo>
                    <a:pt x="73996" y="74449"/>
                  </a:lnTo>
                  <a:lnTo>
                    <a:pt x="73996" y="103049"/>
                  </a:lnTo>
                  <a:cubicBezTo>
                    <a:pt x="91701" y="77173"/>
                    <a:pt x="122570" y="62646"/>
                    <a:pt x="159795" y="62646"/>
                  </a:cubicBezTo>
                  <a:cubicBezTo>
                    <a:pt x="220627" y="62192"/>
                    <a:pt x="253312" y="100779"/>
                    <a:pt x="253312" y="155254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8" name="Friform 97">
              <a:extLst>
                <a:ext uri="{FF2B5EF4-FFF2-40B4-BE49-F238E27FC236}">
                  <a16:creationId xmlns:a16="http://schemas.microsoft.com/office/drawing/2014/main" id="{33388FF1-F1A4-AED6-E6CE-FD6D25D2A502}"/>
                </a:ext>
              </a:extLst>
            </p:cNvPr>
            <p:cNvSpPr/>
            <p:nvPr/>
          </p:nvSpPr>
          <p:spPr>
            <a:xfrm>
              <a:off x="4994514" y="2686745"/>
              <a:ext cx="264207" cy="224255"/>
            </a:xfrm>
            <a:custGeom>
              <a:avLst/>
              <a:gdLst>
                <a:gd name="connsiteX0" fmla="*/ 255128 w 264207"/>
                <a:gd name="connsiteY0" fmla="*/ 99871 h 224255"/>
                <a:gd name="connsiteX1" fmla="*/ 255128 w 264207"/>
                <a:gd name="connsiteY1" fmla="*/ 177498 h 224255"/>
                <a:gd name="connsiteX2" fmla="*/ 264208 w 264207"/>
                <a:gd name="connsiteY2" fmla="*/ 216992 h 224255"/>
                <a:gd name="connsiteX3" fmla="*/ 188850 w 264207"/>
                <a:gd name="connsiteY3" fmla="*/ 216992 h 224255"/>
                <a:gd name="connsiteX4" fmla="*/ 181586 w 264207"/>
                <a:gd name="connsiteY4" fmla="*/ 195656 h 224255"/>
                <a:gd name="connsiteX5" fmla="*/ 181586 w 264207"/>
                <a:gd name="connsiteY5" fmla="*/ 194748 h 224255"/>
                <a:gd name="connsiteX6" fmla="*/ 99872 w 264207"/>
                <a:gd name="connsiteY6" fmla="*/ 224255 h 224255"/>
                <a:gd name="connsiteX7" fmla="*/ 0 w 264207"/>
                <a:gd name="connsiteY7" fmla="*/ 153438 h 224255"/>
                <a:gd name="connsiteX8" fmla="*/ 99872 w 264207"/>
                <a:gd name="connsiteY8" fmla="*/ 82620 h 224255"/>
                <a:gd name="connsiteX9" fmla="*/ 181586 w 264207"/>
                <a:gd name="connsiteY9" fmla="*/ 112128 h 224255"/>
                <a:gd name="connsiteX10" fmla="*/ 181586 w 264207"/>
                <a:gd name="connsiteY10" fmla="*/ 98509 h 224255"/>
                <a:gd name="connsiteX11" fmla="*/ 112583 w 264207"/>
                <a:gd name="connsiteY11" fmla="*/ 51751 h 224255"/>
                <a:gd name="connsiteX12" fmla="*/ 37679 w 264207"/>
                <a:gd name="connsiteY12" fmla="*/ 68094 h 224255"/>
                <a:gd name="connsiteX13" fmla="*/ 20883 w 264207"/>
                <a:gd name="connsiteY13" fmla="*/ 21336 h 224255"/>
                <a:gd name="connsiteX14" fmla="*/ 128018 w 264207"/>
                <a:gd name="connsiteY14" fmla="*/ 0 h 224255"/>
                <a:gd name="connsiteX15" fmla="*/ 255128 w 264207"/>
                <a:gd name="connsiteY15" fmla="*/ 99871 h 224255"/>
                <a:gd name="connsiteX16" fmla="*/ 183402 w 264207"/>
                <a:gd name="connsiteY16" fmla="*/ 151168 h 224255"/>
                <a:gd name="connsiteX17" fmla="*/ 121209 w 264207"/>
                <a:gd name="connsiteY17" fmla="*/ 126201 h 224255"/>
                <a:gd name="connsiteX18" fmla="*/ 72180 w 264207"/>
                <a:gd name="connsiteY18" fmla="*/ 153438 h 224255"/>
                <a:gd name="connsiteX19" fmla="*/ 121209 w 264207"/>
                <a:gd name="connsiteY19" fmla="*/ 180676 h 224255"/>
                <a:gd name="connsiteX20" fmla="*/ 183402 w 264207"/>
                <a:gd name="connsiteY20" fmla="*/ 155254 h 224255"/>
                <a:gd name="connsiteX21" fmla="*/ 183402 w 264207"/>
                <a:gd name="connsiteY21" fmla="*/ 151168 h 22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4207" h="224255">
                  <a:moveTo>
                    <a:pt x="255128" y="99871"/>
                  </a:moveTo>
                  <a:lnTo>
                    <a:pt x="255128" y="177498"/>
                  </a:lnTo>
                  <a:cubicBezTo>
                    <a:pt x="255128" y="192478"/>
                    <a:pt x="257852" y="204735"/>
                    <a:pt x="264208" y="216992"/>
                  </a:cubicBezTo>
                  <a:lnTo>
                    <a:pt x="188850" y="216992"/>
                  </a:lnTo>
                  <a:cubicBezTo>
                    <a:pt x="184764" y="210637"/>
                    <a:pt x="181586" y="202919"/>
                    <a:pt x="181586" y="195656"/>
                  </a:cubicBezTo>
                  <a:lnTo>
                    <a:pt x="181586" y="194748"/>
                  </a:lnTo>
                  <a:cubicBezTo>
                    <a:pt x="165697" y="211091"/>
                    <a:pt x="136644" y="224255"/>
                    <a:pt x="99872" y="224255"/>
                  </a:cubicBezTo>
                  <a:cubicBezTo>
                    <a:pt x="55838" y="224255"/>
                    <a:pt x="0" y="207005"/>
                    <a:pt x="0" y="153438"/>
                  </a:cubicBezTo>
                  <a:cubicBezTo>
                    <a:pt x="0" y="99871"/>
                    <a:pt x="55838" y="82620"/>
                    <a:pt x="99872" y="82620"/>
                  </a:cubicBezTo>
                  <a:cubicBezTo>
                    <a:pt x="136644" y="82620"/>
                    <a:pt x="165697" y="95331"/>
                    <a:pt x="181586" y="112128"/>
                  </a:cubicBezTo>
                  <a:lnTo>
                    <a:pt x="181586" y="98509"/>
                  </a:lnTo>
                  <a:cubicBezTo>
                    <a:pt x="181586" y="66732"/>
                    <a:pt x="158434" y="51751"/>
                    <a:pt x="112583" y="51751"/>
                  </a:cubicBezTo>
                  <a:cubicBezTo>
                    <a:pt x="87615" y="51751"/>
                    <a:pt x="63555" y="54929"/>
                    <a:pt x="37679" y="68094"/>
                  </a:cubicBezTo>
                  <a:lnTo>
                    <a:pt x="20883" y="21336"/>
                  </a:lnTo>
                  <a:cubicBezTo>
                    <a:pt x="49028" y="7717"/>
                    <a:pt x="91701" y="0"/>
                    <a:pt x="128018" y="0"/>
                  </a:cubicBezTo>
                  <a:cubicBezTo>
                    <a:pt x="207916" y="0"/>
                    <a:pt x="255128" y="35409"/>
                    <a:pt x="255128" y="99871"/>
                  </a:cubicBezTo>
                  <a:close/>
                  <a:moveTo>
                    <a:pt x="183402" y="151168"/>
                  </a:moveTo>
                  <a:cubicBezTo>
                    <a:pt x="169329" y="131194"/>
                    <a:pt x="142999" y="126201"/>
                    <a:pt x="121209" y="126201"/>
                  </a:cubicBezTo>
                  <a:cubicBezTo>
                    <a:pt x="100327" y="126201"/>
                    <a:pt x="72180" y="131648"/>
                    <a:pt x="72180" y="153438"/>
                  </a:cubicBezTo>
                  <a:cubicBezTo>
                    <a:pt x="72180" y="175228"/>
                    <a:pt x="100327" y="180676"/>
                    <a:pt x="121209" y="180676"/>
                  </a:cubicBezTo>
                  <a:cubicBezTo>
                    <a:pt x="142545" y="180676"/>
                    <a:pt x="168875" y="175228"/>
                    <a:pt x="183402" y="155254"/>
                  </a:cubicBezTo>
                  <a:lnTo>
                    <a:pt x="183402" y="151168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9" name="Friform 98">
              <a:extLst>
                <a:ext uri="{FF2B5EF4-FFF2-40B4-BE49-F238E27FC236}">
                  <a16:creationId xmlns:a16="http://schemas.microsoft.com/office/drawing/2014/main" id="{DF7E9BAD-339B-CEBB-7FB3-C76A442050FA}"/>
                </a:ext>
              </a:extLst>
            </p:cNvPr>
            <p:cNvSpPr/>
            <p:nvPr/>
          </p:nvSpPr>
          <p:spPr>
            <a:xfrm>
              <a:off x="5264169" y="2694916"/>
              <a:ext cx="279641" cy="208366"/>
            </a:xfrm>
            <a:custGeom>
              <a:avLst/>
              <a:gdLst>
                <a:gd name="connsiteX0" fmla="*/ 177954 w 279641"/>
                <a:gd name="connsiteY0" fmla="*/ 208367 h 208366"/>
                <a:gd name="connsiteX1" fmla="*/ 101688 w 279641"/>
                <a:gd name="connsiteY1" fmla="*/ 208367 h 208366"/>
                <a:gd name="connsiteX2" fmla="*/ 0 w 279641"/>
                <a:gd name="connsiteY2" fmla="*/ 0 h 208366"/>
                <a:gd name="connsiteX3" fmla="*/ 77628 w 279641"/>
                <a:gd name="connsiteY3" fmla="*/ 0 h 208366"/>
                <a:gd name="connsiteX4" fmla="*/ 140275 w 279641"/>
                <a:gd name="connsiteY4" fmla="*/ 139819 h 208366"/>
                <a:gd name="connsiteX5" fmla="*/ 202922 w 279641"/>
                <a:gd name="connsiteY5" fmla="*/ 0 h 208366"/>
                <a:gd name="connsiteX6" fmla="*/ 279642 w 279641"/>
                <a:gd name="connsiteY6" fmla="*/ 0 h 208366"/>
                <a:gd name="connsiteX7" fmla="*/ 177954 w 279641"/>
                <a:gd name="connsiteY7" fmla="*/ 208367 h 20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641" h="208366">
                  <a:moveTo>
                    <a:pt x="177954" y="208367"/>
                  </a:moveTo>
                  <a:lnTo>
                    <a:pt x="101688" y="208367"/>
                  </a:lnTo>
                  <a:lnTo>
                    <a:pt x="0" y="0"/>
                  </a:lnTo>
                  <a:lnTo>
                    <a:pt x="77628" y="0"/>
                  </a:lnTo>
                  <a:lnTo>
                    <a:pt x="140275" y="139819"/>
                  </a:lnTo>
                  <a:lnTo>
                    <a:pt x="202922" y="0"/>
                  </a:lnTo>
                  <a:lnTo>
                    <a:pt x="279642" y="0"/>
                  </a:lnTo>
                  <a:lnTo>
                    <a:pt x="177954" y="208367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0" name="Friform 99">
              <a:extLst>
                <a:ext uri="{FF2B5EF4-FFF2-40B4-BE49-F238E27FC236}">
                  <a16:creationId xmlns:a16="http://schemas.microsoft.com/office/drawing/2014/main" id="{5CA13283-7491-864A-DF9F-497E3E65C5D2}"/>
                </a:ext>
              </a:extLst>
            </p:cNvPr>
            <p:cNvSpPr/>
            <p:nvPr/>
          </p:nvSpPr>
          <p:spPr>
            <a:xfrm>
              <a:off x="5547443" y="2686745"/>
              <a:ext cx="262845" cy="225163"/>
            </a:xfrm>
            <a:custGeom>
              <a:avLst/>
              <a:gdLst>
                <a:gd name="connsiteX0" fmla="*/ 143906 w 262845"/>
                <a:gd name="connsiteY0" fmla="*/ 172504 h 225163"/>
                <a:gd name="connsiteX1" fmla="*/ 217449 w 262845"/>
                <a:gd name="connsiteY1" fmla="*/ 148899 h 225163"/>
                <a:gd name="connsiteX2" fmla="*/ 255128 w 262845"/>
                <a:gd name="connsiteY2" fmla="*/ 188393 h 225163"/>
                <a:gd name="connsiteX3" fmla="*/ 139821 w 262845"/>
                <a:gd name="connsiteY3" fmla="*/ 225163 h 225163"/>
                <a:gd name="connsiteX4" fmla="*/ 0 w 262845"/>
                <a:gd name="connsiteY4" fmla="*/ 112582 h 225163"/>
                <a:gd name="connsiteX5" fmla="*/ 134373 w 262845"/>
                <a:gd name="connsiteY5" fmla="*/ 0 h 225163"/>
                <a:gd name="connsiteX6" fmla="*/ 262845 w 262845"/>
                <a:gd name="connsiteY6" fmla="*/ 111220 h 225163"/>
                <a:gd name="connsiteX7" fmla="*/ 261029 w 262845"/>
                <a:gd name="connsiteY7" fmla="*/ 128470 h 225163"/>
                <a:gd name="connsiteX8" fmla="*/ 70818 w 262845"/>
                <a:gd name="connsiteY8" fmla="*/ 128470 h 225163"/>
                <a:gd name="connsiteX9" fmla="*/ 143906 w 262845"/>
                <a:gd name="connsiteY9" fmla="*/ 172504 h 225163"/>
                <a:gd name="connsiteX10" fmla="*/ 72634 w 262845"/>
                <a:gd name="connsiteY10" fmla="*/ 88522 h 225163"/>
                <a:gd name="connsiteX11" fmla="*/ 194297 w 262845"/>
                <a:gd name="connsiteY11" fmla="*/ 87614 h 225163"/>
                <a:gd name="connsiteX12" fmla="*/ 134827 w 262845"/>
                <a:gd name="connsiteY12" fmla="*/ 51751 h 225163"/>
                <a:gd name="connsiteX13" fmla="*/ 72634 w 262845"/>
                <a:gd name="connsiteY13" fmla="*/ 88522 h 22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845" h="225163">
                  <a:moveTo>
                    <a:pt x="143906" y="172504"/>
                  </a:moveTo>
                  <a:cubicBezTo>
                    <a:pt x="177046" y="172504"/>
                    <a:pt x="197021" y="164787"/>
                    <a:pt x="217449" y="148899"/>
                  </a:cubicBezTo>
                  <a:lnTo>
                    <a:pt x="255128" y="188393"/>
                  </a:lnTo>
                  <a:cubicBezTo>
                    <a:pt x="225620" y="214722"/>
                    <a:pt x="187033" y="225163"/>
                    <a:pt x="139821" y="225163"/>
                  </a:cubicBezTo>
                  <a:cubicBezTo>
                    <a:pt x="51298" y="225163"/>
                    <a:pt x="0" y="182491"/>
                    <a:pt x="0" y="112582"/>
                  </a:cubicBezTo>
                  <a:cubicBezTo>
                    <a:pt x="0" y="42672"/>
                    <a:pt x="50844" y="0"/>
                    <a:pt x="134373" y="0"/>
                  </a:cubicBezTo>
                  <a:cubicBezTo>
                    <a:pt x="209731" y="0"/>
                    <a:pt x="262845" y="37679"/>
                    <a:pt x="262845" y="111220"/>
                  </a:cubicBezTo>
                  <a:cubicBezTo>
                    <a:pt x="262845" y="119391"/>
                    <a:pt x="262392" y="124385"/>
                    <a:pt x="261029" y="128470"/>
                  </a:cubicBezTo>
                  <a:lnTo>
                    <a:pt x="70818" y="128470"/>
                  </a:lnTo>
                  <a:cubicBezTo>
                    <a:pt x="76720" y="159793"/>
                    <a:pt x="101688" y="172504"/>
                    <a:pt x="143906" y="172504"/>
                  </a:cubicBezTo>
                  <a:close/>
                  <a:moveTo>
                    <a:pt x="72634" y="88522"/>
                  </a:moveTo>
                  <a:lnTo>
                    <a:pt x="194297" y="87614"/>
                  </a:lnTo>
                  <a:cubicBezTo>
                    <a:pt x="186579" y="63100"/>
                    <a:pt x="166605" y="51751"/>
                    <a:pt x="134827" y="51751"/>
                  </a:cubicBezTo>
                  <a:cubicBezTo>
                    <a:pt x="103050" y="51751"/>
                    <a:pt x="80806" y="63100"/>
                    <a:pt x="72634" y="88522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1" name="Friform 100">
              <a:extLst>
                <a:ext uri="{FF2B5EF4-FFF2-40B4-BE49-F238E27FC236}">
                  <a16:creationId xmlns:a16="http://schemas.microsoft.com/office/drawing/2014/main" id="{805A2BD7-CB21-A8C1-7049-974AD3C288EA}"/>
                </a:ext>
              </a:extLst>
            </p:cNvPr>
            <p:cNvSpPr/>
            <p:nvPr/>
          </p:nvSpPr>
          <p:spPr>
            <a:xfrm>
              <a:off x="5827085" y="2646796"/>
              <a:ext cx="192934" cy="264657"/>
            </a:xfrm>
            <a:custGeom>
              <a:avLst/>
              <a:gdLst>
                <a:gd name="connsiteX0" fmla="*/ 192935 w 192934"/>
                <a:gd name="connsiteY0" fmla="*/ 244229 h 264657"/>
                <a:gd name="connsiteX1" fmla="*/ 119847 w 192934"/>
                <a:gd name="connsiteY1" fmla="*/ 264658 h 264657"/>
                <a:gd name="connsiteX2" fmla="*/ 36771 w 192934"/>
                <a:gd name="connsiteY2" fmla="*/ 188393 h 264657"/>
                <a:gd name="connsiteX3" fmla="*/ 36771 w 192934"/>
                <a:gd name="connsiteY3" fmla="*/ 100779 h 264657"/>
                <a:gd name="connsiteX4" fmla="*/ 0 w 192934"/>
                <a:gd name="connsiteY4" fmla="*/ 100779 h 264657"/>
                <a:gd name="connsiteX5" fmla="*/ 0 w 192934"/>
                <a:gd name="connsiteY5" fmla="*/ 48574 h 264657"/>
                <a:gd name="connsiteX6" fmla="*/ 36771 w 192934"/>
                <a:gd name="connsiteY6" fmla="*/ 48574 h 264657"/>
                <a:gd name="connsiteX7" fmla="*/ 36771 w 192934"/>
                <a:gd name="connsiteY7" fmla="*/ 0 h 264657"/>
                <a:gd name="connsiteX8" fmla="*/ 110767 w 192934"/>
                <a:gd name="connsiteY8" fmla="*/ 0 h 264657"/>
                <a:gd name="connsiteX9" fmla="*/ 110767 w 192934"/>
                <a:gd name="connsiteY9" fmla="*/ 48574 h 264657"/>
                <a:gd name="connsiteX10" fmla="*/ 190665 w 192934"/>
                <a:gd name="connsiteY10" fmla="*/ 48574 h 264657"/>
                <a:gd name="connsiteX11" fmla="*/ 190665 w 192934"/>
                <a:gd name="connsiteY11" fmla="*/ 100779 h 264657"/>
                <a:gd name="connsiteX12" fmla="*/ 110767 w 192934"/>
                <a:gd name="connsiteY12" fmla="*/ 100779 h 264657"/>
                <a:gd name="connsiteX13" fmla="*/ 110767 w 192934"/>
                <a:gd name="connsiteY13" fmla="*/ 175682 h 264657"/>
                <a:gd name="connsiteX14" fmla="*/ 144815 w 192934"/>
                <a:gd name="connsiteY14" fmla="*/ 205189 h 264657"/>
                <a:gd name="connsiteX15" fmla="*/ 180678 w 192934"/>
                <a:gd name="connsiteY15" fmla="*/ 195202 h 264657"/>
                <a:gd name="connsiteX16" fmla="*/ 192935 w 192934"/>
                <a:gd name="connsiteY16" fmla="*/ 244229 h 26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934" h="264657">
                  <a:moveTo>
                    <a:pt x="192935" y="244229"/>
                  </a:moveTo>
                  <a:cubicBezTo>
                    <a:pt x="174322" y="256940"/>
                    <a:pt x="144815" y="264658"/>
                    <a:pt x="119847" y="264658"/>
                  </a:cubicBezTo>
                  <a:cubicBezTo>
                    <a:pt x="72634" y="264658"/>
                    <a:pt x="36771" y="238782"/>
                    <a:pt x="36771" y="188393"/>
                  </a:cubicBezTo>
                  <a:lnTo>
                    <a:pt x="36771" y="100779"/>
                  </a:lnTo>
                  <a:lnTo>
                    <a:pt x="0" y="100779"/>
                  </a:lnTo>
                  <a:lnTo>
                    <a:pt x="0" y="48574"/>
                  </a:lnTo>
                  <a:lnTo>
                    <a:pt x="36771" y="48574"/>
                  </a:lnTo>
                  <a:lnTo>
                    <a:pt x="36771" y="0"/>
                  </a:lnTo>
                  <a:lnTo>
                    <a:pt x="110767" y="0"/>
                  </a:lnTo>
                  <a:lnTo>
                    <a:pt x="110767" y="48574"/>
                  </a:lnTo>
                  <a:lnTo>
                    <a:pt x="190665" y="48574"/>
                  </a:lnTo>
                  <a:lnTo>
                    <a:pt x="190665" y="100779"/>
                  </a:lnTo>
                  <a:lnTo>
                    <a:pt x="110767" y="100779"/>
                  </a:lnTo>
                  <a:lnTo>
                    <a:pt x="110767" y="175682"/>
                  </a:lnTo>
                  <a:cubicBezTo>
                    <a:pt x="110767" y="194294"/>
                    <a:pt x="124840" y="205189"/>
                    <a:pt x="144815" y="205189"/>
                  </a:cubicBezTo>
                  <a:cubicBezTo>
                    <a:pt x="157072" y="205189"/>
                    <a:pt x="168875" y="201103"/>
                    <a:pt x="180678" y="195202"/>
                  </a:cubicBezTo>
                  <a:lnTo>
                    <a:pt x="192935" y="244229"/>
                  </a:ln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2" name="Friform 101">
              <a:extLst>
                <a:ext uri="{FF2B5EF4-FFF2-40B4-BE49-F238E27FC236}">
                  <a16:creationId xmlns:a16="http://schemas.microsoft.com/office/drawing/2014/main" id="{EE9986F0-82A6-AD41-EDEA-F94F87E3E5D1}"/>
                </a:ext>
              </a:extLst>
            </p:cNvPr>
            <p:cNvSpPr/>
            <p:nvPr/>
          </p:nvSpPr>
          <p:spPr>
            <a:xfrm>
              <a:off x="6044080" y="2833373"/>
              <a:ext cx="85799" cy="74903"/>
            </a:xfrm>
            <a:custGeom>
              <a:avLst/>
              <a:gdLst>
                <a:gd name="connsiteX0" fmla="*/ 0 w 85799"/>
                <a:gd name="connsiteY0" fmla="*/ 37678 h 74903"/>
                <a:gd name="connsiteX1" fmla="*/ 43127 w 85799"/>
                <a:gd name="connsiteY1" fmla="*/ 0 h 74903"/>
                <a:gd name="connsiteX2" fmla="*/ 85799 w 85799"/>
                <a:gd name="connsiteY2" fmla="*/ 37678 h 74903"/>
                <a:gd name="connsiteX3" fmla="*/ 43127 w 85799"/>
                <a:gd name="connsiteY3" fmla="*/ 74903 h 74903"/>
                <a:gd name="connsiteX4" fmla="*/ 0 w 85799"/>
                <a:gd name="connsiteY4" fmla="*/ 37678 h 7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99" h="74903">
                  <a:moveTo>
                    <a:pt x="0" y="37678"/>
                  </a:moveTo>
                  <a:cubicBezTo>
                    <a:pt x="0" y="16796"/>
                    <a:pt x="17705" y="0"/>
                    <a:pt x="43127" y="0"/>
                  </a:cubicBezTo>
                  <a:cubicBezTo>
                    <a:pt x="68095" y="0"/>
                    <a:pt x="85799" y="16342"/>
                    <a:pt x="85799" y="37678"/>
                  </a:cubicBezTo>
                  <a:cubicBezTo>
                    <a:pt x="85799" y="59015"/>
                    <a:pt x="68095" y="74903"/>
                    <a:pt x="43127" y="74903"/>
                  </a:cubicBezTo>
                  <a:cubicBezTo>
                    <a:pt x="17705" y="74903"/>
                    <a:pt x="0" y="59015"/>
                    <a:pt x="0" y="37678"/>
                  </a:cubicBezTo>
                  <a:close/>
                </a:path>
              </a:pathLst>
            </a:custGeom>
            <a:solidFill>
              <a:srgbClr val="FFFFFF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03" name="TekstSylinder 102">
            <a:extLst>
              <a:ext uri="{FF2B5EF4-FFF2-40B4-BE49-F238E27FC236}">
                <a16:creationId xmlns:a16="http://schemas.microsoft.com/office/drawing/2014/main" id="{1A174F28-A61C-1EC5-9987-F76705245EF2}"/>
              </a:ext>
            </a:extLst>
          </p:cNvPr>
          <p:cNvSpPr txBox="1"/>
          <p:nvPr userDrawn="1"/>
        </p:nvSpPr>
        <p:spPr>
          <a:xfrm>
            <a:off x="3578888" y="2084867"/>
            <a:ext cx="50342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900" spc="100" baseline="0">
                <a:solidFill>
                  <a:schemeClr val="bg1"/>
                </a:solidFill>
              </a:rPr>
              <a:t>OVERORDNET AMBISJON</a:t>
            </a:r>
          </a:p>
        </p:txBody>
      </p:sp>
    </p:spTree>
    <p:extLst>
      <p:ext uri="{BB962C8B-B14F-4D97-AF65-F5344CB8AC3E}">
        <p14:creationId xmlns:p14="http://schemas.microsoft.com/office/powerpoint/2010/main" val="1832270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For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22261137-4CDA-D397-1762-112A9AFB4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000000">
            <a:off x="7390312" y="1966626"/>
            <a:ext cx="7347077" cy="734707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341F935-5C2D-5451-A44A-38BE77CF03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3565" y="1854088"/>
            <a:ext cx="9144000" cy="449613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nb-NO"/>
              <a:t>Forside Tittel</a:t>
            </a:r>
            <a:br>
              <a:rPr lang="nb-NO"/>
            </a:br>
            <a:r>
              <a:rPr lang="nb-NO"/>
              <a:t>over to linjer</a:t>
            </a: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BBCE4C81-8BF8-82AA-C947-626B58B5B1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1910" y="562801"/>
            <a:ext cx="2580541" cy="879424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7E08AA2-EB05-EDF8-7664-B81AFB234C64}"/>
              </a:ext>
            </a:extLst>
          </p:cNvPr>
          <p:cNvSpPr txBox="1"/>
          <p:nvPr userDrawn="1"/>
        </p:nvSpPr>
        <p:spPr>
          <a:xfrm>
            <a:off x="9426498" y="5902712"/>
            <a:ext cx="2102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2892DE-24CA-9C43-8A37-8579CA04A38A}" type="datetime4">
              <a:rPr lang="nb-NO" sz="1200" smtClean="0"/>
              <a:pPr algn="r"/>
              <a:t>21. februar 2023</a:t>
            </a:fld>
            <a:endParaRPr lang="nb-NO" sz="1200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8712F692-589A-E03A-0F04-76943C043A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443590" y="589245"/>
            <a:ext cx="2224868" cy="83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07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Med Hjerte For Hav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k 7">
            <a:extLst>
              <a:ext uri="{FF2B5EF4-FFF2-40B4-BE49-F238E27FC236}">
                <a16:creationId xmlns:a16="http://schemas.microsoft.com/office/drawing/2014/main" id="{7F6C7959-1E6F-5C5A-0BAA-E90A317BF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86270" y="1954635"/>
            <a:ext cx="7347077" cy="7347077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BBCE4C81-8BF8-82AA-C947-626B58B5B1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14118" y="4673406"/>
            <a:ext cx="2580541" cy="879424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8712F692-589A-E03A-0F04-76943C043A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421069" y="2041982"/>
            <a:ext cx="5373404" cy="2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58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avpark_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116202"/>
            <a:ext cx="10515600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446CD251-87DA-AF26-F005-FC7E34864E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2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avpark_TekstsideMedStikktitte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789954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329732"/>
            <a:ext cx="10515600" cy="413887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3985812A-20FE-1229-96E5-B18DC82FA03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488049"/>
            <a:ext cx="10515600" cy="5633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05FC773B-2837-7EB4-5ED3-B0E582518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11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avpark_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116202"/>
            <a:ext cx="5027817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6087CB8-696E-CACD-80B6-8B523F084F6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87223" y="2116202"/>
            <a:ext cx="5027817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F7639358-AC5D-1691-7578-63A55F7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31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TekstsideMedStikk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789954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3985812A-20FE-1229-96E5-B18DC82FA03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488049"/>
            <a:ext cx="10515600" cy="5633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598CA8C4-7018-8E51-A13A-0BC851A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202510"/>
            <a:ext cx="5027817" cy="4266091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3859120-0DE5-5A0D-8C93-427DC76955C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87223" y="2202510"/>
            <a:ext cx="5027817" cy="4266091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4D1D808C-773F-1510-2A5B-4A5678CE3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08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Kapit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D44884A8-215E-2A23-D96E-E6B7A2D7DF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000000">
            <a:off x="7391967" y="1949358"/>
            <a:ext cx="7347077" cy="734707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6"/>
            <a:ext cx="10515600" cy="432054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8100">
                <a:solidFill>
                  <a:schemeClr val="tx1"/>
                </a:solidFill>
              </a:defRPr>
            </a:lvl1pPr>
          </a:lstStyle>
          <a:p>
            <a:r>
              <a:rPr lang="nb-NO"/>
              <a:t>Kapittel Tittel</a:t>
            </a:r>
            <a:br>
              <a:rPr lang="nb-NO"/>
            </a:br>
            <a:r>
              <a:rPr lang="nb-NO"/>
              <a:t>over to linjer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3383" y="5875132"/>
            <a:ext cx="7909970" cy="61379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832EFB43-2620-F5A2-744C-20430A97B2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73647" y="5622897"/>
            <a:ext cx="180107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0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Kapittel_Stikktit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6"/>
            <a:ext cx="10515600" cy="1243181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8100">
                <a:solidFill>
                  <a:schemeClr val="tx1"/>
                </a:solidFill>
              </a:defRPr>
            </a:lvl1pPr>
          </a:lstStyle>
          <a:p>
            <a:r>
              <a:rPr lang="nb-NO"/>
              <a:t>Kapittel Tittel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3383" y="5875132"/>
            <a:ext cx="7909970" cy="61379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E69013D3-0915-29D5-844A-E7E70AAA338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924217"/>
            <a:ext cx="10515600" cy="11140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ED23B8E0-E76E-14C3-74F1-CE64B8F88D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9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A91A0FEC-2AC3-3A0E-3A86-BB130EFD2F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000000">
            <a:off x="7391967" y="1949358"/>
            <a:ext cx="7347077" cy="734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2" y="3720422"/>
            <a:ext cx="335592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7" y="1822450"/>
            <a:ext cx="3355926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250E8B53-B697-9978-B199-E6CC7F59698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92906" y="3720422"/>
            <a:ext cx="3355926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A3191F88-BE9B-FC09-02F3-07A620F8780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22227" y="3720422"/>
            <a:ext cx="3341461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bilde 4">
            <a:extLst>
              <a:ext uri="{FF2B5EF4-FFF2-40B4-BE49-F238E27FC236}">
                <a16:creationId xmlns:a16="http://schemas.microsoft.com/office/drawing/2014/main" id="{5749D171-9583-0811-1789-6CB1AD7662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22227" y="1822450"/>
            <a:ext cx="3355926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F42F1C5C-FB53-AE2A-BDFE-1FD2C3D1995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92907" y="1822450"/>
            <a:ext cx="3355926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EDC24829-1180-B8C0-C208-EC86A2DD7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Fi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7" y="1822450"/>
            <a:ext cx="2475203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A79682AD-4407-8351-D85A-A87D375E9D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71886" y="1822450"/>
            <a:ext cx="2475203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CECCD087-4D7E-2C91-69DC-C03AD63AD5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0185" y="1822450"/>
            <a:ext cx="2475203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600D8467-D3BD-0995-8B90-EFF79D295A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88484" y="1822450"/>
            <a:ext cx="2475203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250E8B53-B697-9978-B199-E6CC7F59698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471886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766D4CB4-93A4-556C-AB9D-9CB3BE1B418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185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A3191F88-BE9B-FC09-02F3-07A620F8780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888484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7F8120EB-F9E2-30E6-3D87-393A20282B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65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Samspi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5F505EBD-FDA3-4948-4606-BC563F3936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86270" y="1954635"/>
            <a:ext cx="7347077" cy="7347077"/>
          </a:xfrm>
          <a:prstGeom prst="rect">
            <a:avLst/>
          </a:prstGeom>
        </p:spPr>
      </p:pic>
      <p:sp>
        <p:nvSpPr>
          <p:cNvPr id="103" name="TekstSylinder 102">
            <a:extLst>
              <a:ext uri="{FF2B5EF4-FFF2-40B4-BE49-F238E27FC236}">
                <a16:creationId xmlns:a16="http://schemas.microsoft.com/office/drawing/2014/main" id="{1A174F28-A61C-1EC5-9987-F76705245EF2}"/>
              </a:ext>
            </a:extLst>
          </p:cNvPr>
          <p:cNvSpPr txBox="1"/>
          <p:nvPr userDrawn="1"/>
        </p:nvSpPr>
        <p:spPr>
          <a:xfrm>
            <a:off x="3578888" y="2084867"/>
            <a:ext cx="50342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900" spc="100" baseline="0">
                <a:solidFill>
                  <a:schemeClr val="bg1"/>
                </a:solidFill>
              </a:rPr>
              <a:t>OVERORDNET AMBISJON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1A3C3BE0-A4BA-1C8F-FDBF-FD4545A838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873413" y="1060400"/>
            <a:ext cx="8413587" cy="4732640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433A7E6D-8072-D110-0AB2-F085323349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17299" y="564622"/>
            <a:ext cx="2591988" cy="879424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AEB0ECDC-70AA-FC96-E592-94FA18D3FC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5196" y="5617923"/>
            <a:ext cx="1389504" cy="603042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D502D104-7E62-3DF8-40C3-86059CDAD98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778872" y="5615551"/>
            <a:ext cx="1776503" cy="605414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14CF9DFA-A6F1-E718-B7C5-C4DB61EAE2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242082" y="5610421"/>
            <a:ext cx="1735439" cy="6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66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Fem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8" y="1822450"/>
            <a:ext cx="1951894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D6D23D-289D-F469-2010-5AA81051292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920250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bilde 4">
            <a:extLst>
              <a:ext uri="{FF2B5EF4-FFF2-40B4-BE49-F238E27FC236}">
                <a16:creationId xmlns:a16="http://schemas.microsoft.com/office/drawing/2014/main" id="{AA3BF281-7831-C91A-5213-7A1582C67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0455" y="1822450"/>
            <a:ext cx="1951894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6" name="Plassholder for innhold 2">
            <a:extLst>
              <a:ext uri="{FF2B5EF4-FFF2-40B4-BE49-F238E27FC236}">
                <a16:creationId xmlns:a16="http://schemas.microsoft.com/office/drawing/2014/main" id="{01FDFAC7-B800-1097-6D81-90FAC386C50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77117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bilde 4">
            <a:extLst>
              <a:ext uri="{FF2B5EF4-FFF2-40B4-BE49-F238E27FC236}">
                <a16:creationId xmlns:a16="http://schemas.microsoft.com/office/drawing/2014/main" id="{79553355-4977-6C43-96CA-69B2D92A2E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77322" y="1822450"/>
            <a:ext cx="1951894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8" name="Plassholder for innhold 2">
            <a:extLst>
              <a:ext uri="{FF2B5EF4-FFF2-40B4-BE49-F238E27FC236}">
                <a16:creationId xmlns:a16="http://schemas.microsoft.com/office/drawing/2014/main" id="{49F10BED-C2DD-8F29-2FFE-AE1BA9EAE23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233984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 4">
            <a:extLst>
              <a:ext uri="{FF2B5EF4-FFF2-40B4-BE49-F238E27FC236}">
                <a16:creationId xmlns:a16="http://schemas.microsoft.com/office/drawing/2014/main" id="{ECE08F7F-6CEB-2FB7-CFF4-4850BEEDF1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34189" y="1822450"/>
            <a:ext cx="1951894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innhold 2">
            <a:extLst>
              <a:ext uri="{FF2B5EF4-FFF2-40B4-BE49-F238E27FC236}">
                <a16:creationId xmlns:a16="http://schemas.microsoft.com/office/drawing/2014/main" id="{89680A83-B093-E691-1F48-B25C907CB63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90646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bilde 4">
            <a:extLst>
              <a:ext uri="{FF2B5EF4-FFF2-40B4-BE49-F238E27FC236}">
                <a16:creationId xmlns:a16="http://schemas.microsoft.com/office/drawing/2014/main" id="{B0820842-69E4-C23F-617C-31844A72C6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0851" y="1822450"/>
            <a:ext cx="1951894" cy="1793875"/>
          </a:xfr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81A84823-066A-FAEB-AC58-41774F1806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88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261938"/>
            <a:ext cx="5842000" cy="6329362"/>
          </a:xfrm>
          <a:pattFill prst="pct10">
            <a:fgClr>
              <a:schemeClr val="bg1"/>
            </a:fgClr>
            <a:bgClr>
              <a:schemeClr val="accent1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738365"/>
            <a:ext cx="5144843" cy="2872827"/>
          </a:xfrm>
        </p:spPr>
        <p:txBody>
          <a:bodyPr lIns="0" tIns="0" rIns="0" bIns="0" anchor="b" anchorCtr="0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5000590"/>
            <a:ext cx="5144843" cy="1468012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5144843" cy="81444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39721E3-5DDB-BCC3-A3FE-201880959A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87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828" y="3429000"/>
            <a:ext cx="11690172" cy="3162300"/>
          </a:xfrm>
          <a:pattFill prst="pct10">
            <a:fgClr>
              <a:schemeClr val="bg1"/>
            </a:fgClr>
            <a:bgClr>
              <a:schemeClr val="accent1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721868"/>
            <a:ext cx="10811136" cy="146801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900">
                <a:solidFill>
                  <a:schemeClr val="accent1"/>
                </a:solidFill>
              </a:defRPr>
            </a:lvl1pPr>
          </a:lstStyle>
          <a:p>
            <a:r>
              <a:rPr lang="nb-NO"/>
              <a:t>Mellomtittel eller sitat på et par linjer kan skrives inn her.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10811136" cy="38404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80C43A60-2F20-563F-285E-D4C34614E7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24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Sita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828" y="3429000"/>
            <a:ext cx="11690172" cy="3162300"/>
          </a:xfrm>
          <a:pattFill prst="pct10">
            <a:fgClr>
              <a:schemeClr val="bg1"/>
            </a:fgClr>
            <a:bgClr>
              <a:schemeClr val="accent1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117051"/>
            <a:ext cx="10811136" cy="82039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nb-NO"/>
              <a:t>Tittel står her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10811136" cy="38404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9A5E37E-6E8A-EB2D-6AA4-744D59C71E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3588" y="2027976"/>
            <a:ext cx="10793412" cy="1285136"/>
          </a:xfrm>
        </p:spPr>
        <p:txBody>
          <a:bodyPr numCol="3" spcCol="18000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0FCB55A1-251A-D23F-EA15-190EDDCF4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55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vpark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17D2BE8A-654A-ABE6-86D6-45608AC8C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3647" y="5622897"/>
            <a:ext cx="180107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5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For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22261137-4CDA-D397-1762-112A9AFB4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660000">
            <a:off x="7395700" y="1971666"/>
            <a:ext cx="7347077" cy="734707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341F935-5C2D-5451-A44A-38BE77CF03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3565" y="1854088"/>
            <a:ext cx="9144000" cy="449613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100">
                <a:solidFill>
                  <a:schemeClr val="tx2"/>
                </a:solidFill>
              </a:defRPr>
            </a:lvl1pPr>
          </a:lstStyle>
          <a:p>
            <a:r>
              <a:rPr lang="nb-NO"/>
              <a:t>Forside Tittel</a:t>
            </a:r>
            <a:br>
              <a:rPr lang="nb-NO"/>
            </a:br>
            <a:r>
              <a:rPr lang="nb-NO"/>
              <a:t>over to linjer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7E08AA2-EB05-EDF8-7664-B81AFB234C64}"/>
              </a:ext>
            </a:extLst>
          </p:cNvPr>
          <p:cNvSpPr txBox="1"/>
          <p:nvPr userDrawn="1"/>
        </p:nvSpPr>
        <p:spPr>
          <a:xfrm>
            <a:off x="9426498" y="5902712"/>
            <a:ext cx="2102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2892DE-24CA-9C43-8A37-8579CA04A38A}" type="datetime4">
              <a:rPr lang="nb-NO" sz="1200" smtClean="0"/>
              <a:pPr algn="r"/>
              <a:t>21. februar 2023</a:t>
            </a:fld>
            <a:endParaRPr lang="nb-NO" sz="1200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DAAEA324-053D-B2A5-5490-049735E3A5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7181" y="562801"/>
            <a:ext cx="2499719" cy="879424"/>
          </a:xfrm>
          <a:prstGeom prst="rect">
            <a:avLst/>
          </a:prstGeom>
        </p:spPr>
      </p:pic>
      <p:pic>
        <p:nvPicPr>
          <p:cNvPr id="4" name="Grafikk 3">
            <a:extLst>
              <a:ext uri="{FF2B5EF4-FFF2-40B4-BE49-F238E27FC236}">
                <a16:creationId xmlns:a16="http://schemas.microsoft.com/office/drawing/2014/main" id="{41A4C1AF-FA46-5D71-54B8-0F97A196F6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465408" y="618428"/>
            <a:ext cx="2224866" cy="83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92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Trygghet i Dybd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k 7">
            <a:extLst>
              <a:ext uri="{FF2B5EF4-FFF2-40B4-BE49-F238E27FC236}">
                <a16:creationId xmlns:a16="http://schemas.microsoft.com/office/drawing/2014/main" id="{7F6C7959-1E6F-5C5A-0BAA-E90A317BF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440000">
            <a:off x="7386270" y="1954635"/>
            <a:ext cx="7347077" cy="7347077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8712F692-589A-E03A-0F04-76943C043A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176717" y="2023354"/>
            <a:ext cx="5799472" cy="2169268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7DFE61CA-3320-0DE9-866D-D5762B7F95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865596" y="4670925"/>
            <a:ext cx="2499719" cy="8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8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ystem_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116202"/>
            <a:ext cx="10515600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04F8AB7D-15D1-3BC0-B805-0AFBD6E25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26812" y="5622897"/>
            <a:ext cx="174466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99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ystem_TekstsideMedStikktitte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789954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329732"/>
            <a:ext cx="10515600" cy="413887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3985812A-20FE-1229-96E5-B18DC82FA03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488049"/>
            <a:ext cx="10515600" cy="5633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49896284-0BFF-4314-FC15-42A60B5DFA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26812" y="5622897"/>
            <a:ext cx="174466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37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ystem_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116202"/>
            <a:ext cx="5027817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6087CB8-696E-CACD-80B6-8B523F084F6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87223" y="2116202"/>
            <a:ext cx="5027817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0BD58076-C070-5484-2F99-7B91F33E1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26812" y="5622897"/>
            <a:ext cx="174466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5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D257D558-930E-B37A-E700-DAF56BFDD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3760" y="5624621"/>
            <a:ext cx="1808562" cy="613619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ADB99153-540E-0052-9505-F42EDCC442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600000">
            <a:off x="3525175" y="838200"/>
            <a:ext cx="5179759" cy="5179759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7512BDC1-C52F-1789-30A0-62980BE10A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3120" y="701040"/>
            <a:ext cx="5252720" cy="525272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717B44B3-CD90-7198-30FD-94C3F6557A01}"/>
              </a:ext>
            </a:extLst>
          </p:cNvPr>
          <p:cNvSpPr txBox="1"/>
          <p:nvPr userDrawn="1"/>
        </p:nvSpPr>
        <p:spPr>
          <a:xfrm>
            <a:off x="5100337" y="3245878"/>
            <a:ext cx="20294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900" spc="100" baseline="0">
                <a:solidFill>
                  <a:schemeClr val="tx1"/>
                </a:solidFill>
              </a:rPr>
              <a:t>VERDIER</a:t>
            </a:r>
          </a:p>
        </p:txBody>
      </p:sp>
    </p:spTree>
    <p:extLst>
      <p:ext uri="{BB962C8B-B14F-4D97-AF65-F5344CB8AC3E}">
        <p14:creationId xmlns:p14="http://schemas.microsoft.com/office/powerpoint/2010/main" val="195204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TekstsideMedStikk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789954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3985812A-20FE-1229-96E5-B18DC82FA03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488049"/>
            <a:ext cx="10515600" cy="5633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598CA8C4-7018-8E51-A13A-0BC851A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202510"/>
            <a:ext cx="5027817" cy="4266091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3859120-0DE5-5A0D-8C93-427DC76955C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87223" y="2202510"/>
            <a:ext cx="5027817" cy="4266091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CEAE55F1-431C-B2EC-65D2-DD86E115C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26812" y="5622897"/>
            <a:ext cx="174466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1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2" y="3720422"/>
            <a:ext cx="335592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7" y="1822450"/>
            <a:ext cx="3355926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250E8B53-B697-9978-B199-E6CC7F59698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92906" y="3720422"/>
            <a:ext cx="3355926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A3191F88-BE9B-FC09-02F3-07A620F8780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22227" y="3720422"/>
            <a:ext cx="3341461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bilde 4">
            <a:extLst>
              <a:ext uri="{FF2B5EF4-FFF2-40B4-BE49-F238E27FC236}">
                <a16:creationId xmlns:a16="http://schemas.microsoft.com/office/drawing/2014/main" id="{5749D171-9583-0811-1789-6CB1AD7662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22227" y="1822450"/>
            <a:ext cx="3355926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F42F1C5C-FB53-AE2A-BDFE-1FD2C3D1995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92907" y="1822450"/>
            <a:ext cx="3355926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84B9E558-F022-275B-2029-CBA86B2E8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26812" y="5622897"/>
            <a:ext cx="174466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89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Fi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7" y="1822450"/>
            <a:ext cx="2475203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A79682AD-4407-8351-D85A-A87D375E9D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71886" y="1822450"/>
            <a:ext cx="2475203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CECCD087-4D7E-2C91-69DC-C03AD63AD5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0185" y="1822450"/>
            <a:ext cx="2475203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600D8467-D3BD-0995-8B90-EFF79D295A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88484" y="1822450"/>
            <a:ext cx="2475203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250E8B53-B697-9978-B199-E6CC7F59698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471886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766D4CB4-93A4-556C-AB9D-9CB3BE1B418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185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A3191F88-BE9B-FC09-02F3-07A620F8780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888484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2FCD83BF-4245-A41E-CACC-C55D8397A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26812" y="5622897"/>
            <a:ext cx="174466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13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ToFem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8" y="1822450"/>
            <a:ext cx="1951894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D6D23D-289D-F469-2010-5AA81051292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920250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bilde 4">
            <a:extLst>
              <a:ext uri="{FF2B5EF4-FFF2-40B4-BE49-F238E27FC236}">
                <a16:creationId xmlns:a16="http://schemas.microsoft.com/office/drawing/2014/main" id="{AA3BF281-7831-C91A-5213-7A1582C67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0455" y="1822450"/>
            <a:ext cx="1951894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6" name="Plassholder for innhold 2">
            <a:extLst>
              <a:ext uri="{FF2B5EF4-FFF2-40B4-BE49-F238E27FC236}">
                <a16:creationId xmlns:a16="http://schemas.microsoft.com/office/drawing/2014/main" id="{01FDFAC7-B800-1097-6D81-90FAC386C50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77117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bilde 4">
            <a:extLst>
              <a:ext uri="{FF2B5EF4-FFF2-40B4-BE49-F238E27FC236}">
                <a16:creationId xmlns:a16="http://schemas.microsoft.com/office/drawing/2014/main" id="{79553355-4977-6C43-96CA-69B2D92A2E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77322" y="1822450"/>
            <a:ext cx="1951894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8" name="Plassholder for innhold 2">
            <a:extLst>
              <a:ext uri="{FF2B5EF4-FFF2-40B4-BE49-F238E27FC236}">
                <a16:creationId xmlns:a16="http://schemas.microsoft.com/office/drawing/2014/main" id="{49F10BED-C2DD-8F29-2FFE-AE1BA9EAE23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233984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 4">
            <a:extLst>
              <a:ext uri="{FF2B5EF4-FFF2-40B4-BE49-F238E27FC236}">
                <a16:creationId xmlns:a16="http://schemas.microsoft.com/office/drawing/2014/main" id="{ECE08F7F-6CEB-2FB7-CFF4-4850BEEDF1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34189" y="1822450"/>
            <a:ext cx="1951894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innhold 2">
            <a:extLst>
              <a:ext uri="{FF2B5EF4-FFF2-40B4-BE49-F238E27FC236}">
                <a16:creationId xmlns:a16="http://schemas.microsoft.com/office/drawing/2014/main" id="{89680A83-B093-E691-1F48-B25C907CB63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90646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bilde 4">
            <a:extLst>
              <a:ext uri="{FF2B5EF4-FFF2-40B4-BE49-F238E27FC236}">
                <a16:creationId xmlns:a16="http://schemas.microsoft.com/office/drawing/2014/main" id="{B0820842-69E4-C23F-617C-31844A72C6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0851" y="1822450"/>
            <a:ext cx="1951894" cy="1793875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4EE8828D-BECA-2B6A-1D09-02DD7C917C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26812" y="5622897"/>
            <a:ext cx="174466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73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Kapit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k 11">
            <a:extLst>
              <a:ext uri="{FF2B5EF4-FFF2-40B4-BE49-F238E27FC236}">
                <a16:creationId xmlns:a16="http://schemas.microsoft.com/office/drawing/2014/main" id="{828713C5-F113-27F5-4F7D-956894BEC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660000">
            <a:off x="7395700" y="1971666"/>
            <a:ext cx="7347077" cy="734707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6"/>
            <a:ext cx="10515600" cy="432054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8100">
                <a:solidFill>
                  <a:schemeClr val="tx1"/>
                </a:solidFill>
              </a:defRPr>
            </a:lvl1pPr>
          </a:lstStyle>
          <a:p>
            <a:r>
              <a:rPr lang="nb-NO"/>
              <a:t>Kapittel Tittel</a:t>
            </a:r>
            <a:br>
              <a:rPr lang="nb-NO"/>
            </a:br>
            <a:r>
              <a:rPr lang="nb-NO"/>
              <a:t>over to linjer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3383" y="5875132"/>
            <a:ext cx="7909970" cy="61379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CDF4AE28-BA33-4493-C746-7133B85B97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26812" y="5622897"/>
            <a:ext cx="174466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0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Kapittel_Stikktit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6"/>
            <a:ext cx="10515600" cy="1243181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8100">
                <a:solidFill>
                  <a:schemeClr val="tx1"/>
                </a:solidFill>
              </a:defRPr>
            </a:lvl1pPr>
          </a:lstStyle>
          <a:p>
            <a:r>
              <a:rPr lang="nb-NO"/>
              <a:t>Kapittel Tittel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3383" y="5875132"/>
            <a:ext cx="7909970" cy="61379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E69013D3-0915-29D5-844A-E7E70AAA338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924217"/>
            <a:ext cx="10515600" cy="11140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DAB3534D-853C-FB10-368B-7AF6EC42B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660000">
            <a:off x="7395700" y="1971666"/>
            <a:ext cx="7347077" cy="7347077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736CCD00-08CC-D312-D016-AC0A9CECDD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26812" y="5622897"/>
            <a:ext cx="174466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261938"/>
            <a:ext cx="5842000" cy="6329362"/>
          </a:xfrm>
          <a:pattFill prst="pct10">
            <a:fgClr>
              <a:schemeClr val="bg1"/>
            </a:fgClr>
            <a:bgClr>
              <a:schemeClr val="bg2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738365"/>
            <a:ext cx="5144843" cy="2872827"/>
          </a:xfrm>
        </p:spPr>
        <p:txBody>
          <a:bodyPr lIns="0" tIns="0" rIns="0" bIns="0" anchor="b" anchorCtr="0">
            <a:noAutofit/>
          </a:bodyPr>
          <a:lstStyle>
            <a:lvl1pPr>
              <a:defRPr sz="72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5000590"/>
            <a:ext cx="5144843" cy="1468012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5144843" cy="81444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4C6E0907-CFFA-F75F-015F-B4DDDCD6A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26812" y="5622897"/>
            <a:ext cx="1744667" cy="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11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Sita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828" y="3429000"/>
            <a:ext cx="11690172" cy="3162300"/>
          </a:xfrm>
          <a:pattFill prst="pct10">
            <a:fgClr>
              <a:schemeClr val="bg1"/>
            </a:fgClr>
            <a:bgClr>
              <a:schemeClr val="bg2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117051"/>
            <a:ext cx="10811136" cy="82039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4600">
                <a:solidFill>
                  <a:schemeClr val="bg2"/>
                </a:solidFill>
              </a:defRPr>
            </a:lvl1pPr>
          </a:lstStyle>
          <a:p>
            <a:r>
              <a:rPr lang="nb-NO"/>
              <a:t>Tittel står her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10811136" cy="38404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9A5E37E-6E8A-EB2D-6AA4-744D59C71E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3588" y="2027976"/>
            <a:ext cx="10793412" cy="1285136"/>
          </a:xfrm>
        </p:spPr>
        <p:txBody>
          <a:bodyPr numCol="3" spcCol="18000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BBD3E5C2-DA15-9C37-F4A3-88A0918FF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26812" y="5622897"/>
            <a:ext cx="1744667" cy="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16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828" y="3429000"/>
            <a:ext cx="11690172" cy="3162300"/>
          </a:xfrm>
          <a:pattFill prst="pct10">
            <a:fgClr>
              <a:schemeClr val="bg1"/>
            </a:fgClr>
            <a:bgClr>
              <a:schemeClr val="bg2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721868"/>
            <a:ext cx="10811136" cy="146801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900">
                <a:solidFill>
                  <a:schemeClr val="bg2"/>
                </a:solidFill>
              </a:defRPr>
            </a:lvl1pPr>
          </a:lstStyle>
          <a:p>
            <a:r>
              <a:rPr lang="nb-NO"/>
              <a:t>Mellomtittel eller sitat på et par linjer kan skrives inn her.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10811136" cy="38404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309F37EC-7144-741A-7323-228BE3E33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26812" y="5622897"/>
            <a:ext cx="1744667" cy="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24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63567093-27E8-C1A4-3418-611ED2739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26812" y="5622897"/>
            <a:ext cx="1744667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0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skap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>
            <a:extLst>
              <a:ext uri="{FF2B5EF4-FFF2-40B4-BE49-F238E27FC236}">
                <a16:creationId xmlns:a16="http://schemas.microsoft.com/office/drawing/2014/main" id="{FD7F68D2-833D-A1AC-EDE7-899A967C65C4}"/>
              </a:ext>
            </a:extLst>
          </p:cNvPr>
          <p:cNvSpPr/>
          <p:nvPr userDrawn="1"/>
        </p:nvSpPr>
        <p:spPr>
          <a:xfrm>
            <a:off x="0" y="3432046"/>
            <a:ext cx="12191999" cy="16964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31A0A86C-760E-922C-A0BD-B1CE549B7163}"/>
              </a:ext>
            </a:extLst>
          </p:cNvPr>
          <p:cNvSpPr/>
          <p:nvPr userDrawn="1"/>
        </p:nvSpPr>
        <p:spPr>
          <a:xfrm>
            <a:off x="0" y="5126545"/>
            <a:ext cx="12192000" cy="1737442"/>
          </a:xfrm>
          <a:prstGeom prst="rect">
            <a:avLst/>
          </a:prstGeom>
          <a:solidFill>
            <a:srgbClr val="0D3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ECA57145-10E7-6534-E09E-AFC9B36A2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600" y="799374"/>
            <a:ext cx="5974080" cy="202692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330026CE-0931-8573-F2C5-5475F0D2F4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18208" y="4134090"/>
            <a:ext cx="1462336" cy="634651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02FB9AEB-8408-FED1-86F7-9F87075BB4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38588" y="4127533"/>
            <a:ext cx="1881328" cy="641137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6F242721-BE0C-9F59-CAA7-772A7D3D2F9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859799" y="4100954"/>
            <a:ext cx="1822401" cy="641137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E10C72C1-476C-C370-262B-9BCAAB7CD42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113790" y="3873501"/>
            <a:ext cx="2228609" cy="1139824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0DC15523-62F7-E525-30E8-D76D23BC6A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453765" y="3891029"/>
            <a:ext cx="2228609" cy="1139822"/>
          </a:xfrm>
          <a:prstGeom prst="rect">
            <a:avLst/>
          </a:prstGeom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4610910C-728A-AC49-CB04-4E499501E9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118502" y="5500577"/>
            <a:ext cx="3268661" cy="1140625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13E18E6-7389-6933-953E-FC94E4DEC198}"/>
              </a:ext>
            </a:extLst>
          </p:cNvPr>
          <p:cNvSpPr txBox="1"/>
          <p:nvPr userDrawn="1"/>
        </p:nvSpPr>
        <p:spPr>
          <a:xfrm>
            <a:off x="163366" y="3569604"/>
            <a:ext cx="12177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700" spc="100" baseline="0">
                <a:solidFill>
                  <a:schemeClr val="bg1"/>
                </a:solidFill>
              </a:rPr>
              <a:t>SELSKAPER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C2495E26-BACE-BF35-CC70-47372AD37E9D}"/>
              </a:ext>
            </a:extLst>
          </p:cNvPr>
          <p:cNvSpPr txBox="1"/>
          <p:nvPr userDrawn="1"/>
        </p:nvSpPr>
        <p:spPr>
          <a:xfrm>
            <a:off x="163366" y="5345285"/>
            <a:ext cx="12177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700" spc="100" baseline="0">
                <a:solidFill>
                  <a:schemeClr val="bg1"/>
                </a:solidFill>
              </a:rPr>
              <a:t>PRODUKTER</a:t>
            </a:r>
          </a:p>
        </p:txBody>
      </p:sp>
      <p:pic>
        <p:nvPicPr>
          <p:cNvPr id="22" name="Grafikk 21">
            <a:extLst>
              <a:ext uri="{FF2B5EF4-FFF2-40B4-BE49-F238E27FC236}">
                <a16:creationId xmlns:a16="http://schemas.microsoft.com/office/drawing/2014/main" id="{BB27C6D5-AB98-F781-4DF0-D3110E2A34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51288" y="3186052"/>
            <a:ext cx="9305111" cy="25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39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_For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22261137-4CDA-D397-1762-112A9AFB4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00000">
            <a:off x="7395700" y="1971666"/>
            <a:ext cx="7347077" cy="734707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341F935-5C2D-5451-A44A-38BE77CF03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3565" y="1854088"/>
            <a:ext cx="9144000" cy="449613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100">
                <a:solidFill>
                  <a:schemeClr val="bg2"/>
                </a:solidFill>
              </a:defRPr>
            </a:lvl1pPr>
          </a:lstStyle>
          <a:p>
            <a:r>
              <a:rPr lang="nb-NO"/>
              <a:t>Forside Tittel</a:t>
            </a:r>
            <a:br>
              <a:rPr lang="nb-NO"/>
            </a:br>
            <a:r>
              <a:rPr lang="nb-NO"/>
              <a:t>over to linjer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7E08AA2-EB05-EDF8-7664-B81AFB234C64}"/>
              </a:ext>
            </a:extLst>
          </p:cNvPr>
          <p:cNvSpPr txBox="1"/>
          <p:nvPr userDrawn="1"/>
        </p:nvSpPr>
        <p:spPr>
          <a:xfrm>
            <a:off x="9426498" y="5902712"/>
            <a:ext cx="2102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2892DE-24CA-9C43-8A37-8579CA04A38A}" type="datetime4">
              <a:rPr lang="nb-NO" sz="1200" smtClean="0"/>
              <a:pPr algn="r"/>
              <a:t>21. februar 2023</a:t>
            </a:fld>
            <a:endParaRPr lang="nb-NO" sz="120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ABFC2069-6613-2125-59D8-5C5308A593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7181" y="562801"/>
            <a:ext cx="2026331" cy="879424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1072D2F5-8217-9FBA-014A-EB61D8AD03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611322" y="589244"/>
            <a:ext cx="2224866" cy="8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08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_Kvalitet i Alle Led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k 7">
            <a:extLst>
              <a:ext uri="{FF2B5EF4-FFF2-40B4-BE49-F238E27FC236}">
                <a16:creationId xmlns:a16="http://schemas.microsoft.com/office/drawing/2014/main" id="{7F6C7959-1E6F-5C5A-0BAA-E90A317BF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440000">
            <a:off x="7386270" y="1954635"/>
            <a:ext cx="7347077" cy="7347077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8712F692-589A-E03A-0F04-76943C043A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952532" y="1867711"/>
            <a:ext cx="6293595" cy="2354093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7DFE61CA-3320-0DE9-866D-D5762B7F95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082834" y="4690381"/>
            <a:ext cx="2026331" cy="8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26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S_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116202"/>
            <a:ext cx="10515600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8874A580-B4B0-7F0B-901F-A16C94038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88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S_TekstsideMedStikk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789954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329732"/>
            <a:ext cx="10515600" cy="413887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8874A580-B4B0-7F0B-901F-A16C94038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90"/>
          </a:xfrm>
          <a:prstGeom prst="rect">
            <a:avLst/>
          </a:prstGeom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3985812A-20FE-1229-96E5-B18DC82FA03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488049"/>
            <a:ext cx="10515600" cy="5633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496418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S_TekstsideMedStikk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789954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8874A580-B4B0-7F0B-901F-A16C94038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90"/>
          </a:xfrm>
          <a:prstGeom prst="rect">
            <a:avLst/>
          </a:prstGeom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3985812A-20FE-1229-96E5-B18DC82FA03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488049"/>
            <a:ext cx="10515600" cy="5633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598CA8C4-7018-8E51-A13A-0BC851A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202510"/>
            <a:ext cx="5027817" cy="4266091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3859120-0DE5-5A0D-8C93-427DC76955C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87223" y="2202510"/>
            <a:ext cx="5027817" cy="4266091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50824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S_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116202"/>
            <a:ext cx="5027817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6087CB8-696E-CACD-80B6-8B523F084F6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87223" y="2116202"/>
            <a:ext cx="5027817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EB984B07-B812-C5A7-B22B-CDB948CEF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02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S_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2" y="3720422"/>
            <a:ext cx="335592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EB984B07-B812-C5A7-B22B-CDB948CEF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90"/>
          </a:xfrm>
          <a:prstGeom prst="rect">
            <a:avLst/>
          </a:prstGeom>
        </p:spPr>
      </p:pic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7" y="1822450"/>
            <a:ext cx="3355926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250E8B53-B697-9978-B199-E6CC7F59698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92906" y="3720422"/>
            <a:ext cx="3355926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A3191F88-BE9B-FC09-02F3-07A620F8780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22227" y="3720422"/>
            <a:ext cx="3341461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bilde 4">
            <a:extLst>
              <a:ext uri="{FF2B5EF4-FFF2-40B4-BE49-F238E27FC236}">
                <a16:creationId xmlns:a16="http://schemas.microsoft.com/office/drawing/2014/main" id="{5749D171-9583-0811-1789-6CB1AD7662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22227" y="1822450"/>
            <a:ext cx="3355926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F42F1C5C-FB53-AE2A-BDFE-1FD2C3D1995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92907" y="1822450"/>
            <a:ext cx="3355926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784657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_Fi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EB984B07-B812-C5A7-B22B-CDB948CEF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90"/>
          </a:xfrm>
          <a:prstGeom prst="rect">
            <a:avLst/>
          </a:prstGeom>
        </p:spPr>
      </p:pic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7" y="1822450"/>
            <a:ext cx="2475203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A79682AD-4407-8351-D85A-A87D375E9D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71886" y="1822450"/>
            <a:ext cx="2475203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CECCD087-4D7E-2C91-69DC-C03AD63AD5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0185" y="1822450"/>
            <a:ext cx="2475203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600D8467-D3BD-0995-8B90-EFF79D295A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88484" y="1822450"/>
            <a:ext cx="2475203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250E8B53-B697-9978-B199-E6CC7F59698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471886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766D4CB4-93A4-556C-AB9D-9CB3BE1B418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185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A3191F88-BE9B-FC09-02F3-07A620F8780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888484" y="3720422"/>
            <a:ext cx="2475204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13653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S_ToFem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EB984B07-B812-C5A7-B22B-CDB948CEF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90"/>
          </a:xfrm>
          <a:prstGeom prst="rect">
            <a:avLst/>
          </a:prstGeom>
        </p:spPr>
      </p:pic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D8BE07C-2E30-B76B-75A7-4AB42B947E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588" y="1822450"/>
            <a:ext cx="1951894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D6D23D-289D-F469-2010-5AA81051292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920250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bilde 4">
            <a:extLst>
              <a:ext uri="{FF2B5EF4-FFF2-40B4-BE49-F238E27FC236}">
                <a16:creationId xmlns:a16="http://schemas.microsoft.com/office/drawing/2014/main" id="{AA3BF281-7831-C91A-5213-7A1582C67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0455" y="1822450"/>
            <a:ext cx="1951894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6" name="Plassholder for innhold 2">
            <a:extLst>
              <a:ext uri="{FF2B5EF4-FFF2-40B4-BE49-F238E27FC236}">
                <a16:creationId xmlns:a16="http://schemas.microsoft.com/office/drawing/2014/main" id="{01FDFAC7-B800-1097-6D81-90FAC386C50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77117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bilde 4">
            <a:extLst>
              <a:ext uri="{FF2B5EF4-FFF2-40B4-BE49-F238E27FC236}">
                <a16:creationId xmlns:a16="http://schemas.microsoft.com/office/drawing/2014/main" id="{79553355-4977-6C43-96CA-69B2D92A2E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77322" y="1822450"/>
            <a:ext cx="1951894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8" name="Plassholder for innhold 2">
            <a:extLst>
              <a:ext uri="{FF2B5EF4-FFF2-40B4-BE49-F238E27FC236}">
                <a16:creationId xmlns:a16="http://schemas.microsoft.com/office/drawing/2014/main" id="{49F10BED-C2DD-8F29-2FFE-AE1BA9EAE23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233984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 4">
            <a:extLst>
              <a:ext uri="{FF2B5EF4-FFF2-40B4-BE49-F238E27FC236}">
                <a16:creationId xmlns:a16="http://schemas.microsoft.com/office/drawing/2014/main" id="{ECE08F7F-6CEB-2FB7-CFF4-4850BEEDF1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34189" y="1822450"/>
            <a:ext cx="1951894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innhold 2">
            <a:extLst>
              <a:ext uri="{FF2B5EF4-FFF2-40B4-BE49-F238E27FC236}">
                <a16:creationId xmlns:a16="http://schemas.microsoft.com/office/drawing/2014/main" id="{89680A83-B093-E691-1F48-B25C907CB63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90646" y="3720422"/>
            <a:ext cx="1951895" cy="274818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bilde 4">
            <a:extLst>
              <a:ext uri="{FF2B5EF4-FFF2-40B4-BE49-F238E27FC236}">
                <a16:creationId xmlns:a16="http://schemas.microsoft.com/office/drawing/2014/main" id="{B0820842-69E4-C23F-617C-31844A72C6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0851" y="1822450"/>
            <a:ext cx="1951894" cy="1793875"/>
          </a:xfrm>
          <a:pattFill prst="pct5">
            <a:fgClr>
              <a:schemeClr val="bg1"/>
            </a:fgClr>
            <a:bgClr>
              <a:schemeClr val="tx2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6313949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_Kapit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6"/>
            <a:ext cx="10515600" cy="432054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8100">
                <a:solidFill>
                  <a:schemeClr val="tx1"/>
                </a:solidFill>
              </a:defRPr>
            </a:lvl1pPr>
          </a:lstStyle>
          <a:p>
            <a:r>
              <a:rPr lang="nb-NO"/>
              <a:t>Kapittel Tittel</a:t>
            </a:r>
            <a:br>
              <a:rPr lang="nb-NO"/>
            </a:br>
            <a:r>
              <a:rPr lang="nb-NO"/>
              <a:t>over to linjer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3383" y="5875132"/>
            <a:ext cx="7909970" cy="61379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AE2CDA25-E21C-E447-00EB-8F6464678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90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E71D1CAA-6B02-7083-23A1-4071534C00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00000">
            <a:off x="7395700" y="1971666"/>
            <a:ext cx="7347077" cy="734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ærekraftsmå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077607D2-4844-72B0-194A-925A22988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49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90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_Kapittel_Stikktit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6"/>
            <a:ext cx="10515600" cy="1243181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8100">
                <a:solidFill>
                  <a:schemeClr val="tx1"/>
                </a:solidFill>
              </a:defRPr>
            </a:lvl1pPr>
          </a:lstStyle>
          <a:p>
            <a:r>
              <a:rPr lang="nb-NO"/>
              <a:t>Kapittel Tittel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3383" y="5875132"/>
            <a:ext cx="7909970" cy="61379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AE2CDA25-E21C-E447-00EB-8F6464678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90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E71D1CAA-6B02-7083-23A1-4071534C00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00000">
            <a:off x="7395700" y="1971666"/>
            <a:ext cx="7347077" cy="7347077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E69013D3-0915-29D5-844A-E7E70AAA338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924217"/>
            <a:ext cx="10515600" cy="11140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7360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261938"/>
            <a:ext cx="5842000" cy="6329362"/>
          </a:xfrm>
          <a:pattFill prst="pct10">
            <a:fgClr>
              <a:schemeClr val="bg1"/>
            </a:fgClr>
            <a:bgClr>
              <a:schemeClr val="tx2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738365"/>
            <a:ext cx="5144843" cy="2872827"/>
          </a:xfrm>
        </p:spPr>
        <p:txBody>
          <a:bodyPr lIns="0" tIns="0" rIns="0" bIns="0" anchor="b" anchorCtr="0">
            <a:no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5000590"/>
            <a:ext cx="5144843" cy="1468012"/>
          </a:xfr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5144843" cy="81444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BF0934BD-9157-7602-5490-E9413E2A85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87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_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828" y="3429000"/>
            <a:ext cx="11690172" cy="3162300"/>
          </a:xfrm>
          <a:pattFill prst="pct10">
            <a:fgClr>
              <a:schemeClr val="bg1"/>
            </a:fgClr>
            <a:bgClr>
              <a:schemeClr val="tx2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117051"/>
            <a:ext cx="10811136" cy="82039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4600">
                <a:solidFill>
                  <a:schemeClr val="tx2"/>
                </a:solidFill>
              </a:defRPr>
            </a:lvl1pPr>
          </a:lstStyle>
          <a:p>
            <a:r>
              <a:rPr lang="nb-NO"/>
              <a:t>Tittel står her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10811136" cy="38404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F45A0F5A-D68E-F7D6-8593-5A5279186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89"/>
          </a:xfrm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9A5E37E-6E8A-EB2D-6AA4-744D59C71E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3588" y="2027976"/>
            <a:ext cx="10793412" cy="1285136"/>
          </a:xfrm>
        </p:spPr>
        <p:txBody>
          <a:bodyPr numCol="3" spcCol="18000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618961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S_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D548E32-63E3-097E-A371-D4900C35D6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828" y="3429000"/>
            <a:ext cx="11690172" cy="3162300"/>
          </a:xfrm>
          <a:pattFill prst="pct10">
            <a:fgClr>
              <a:schemeClr val="bg1"/>
            </a:fgClr>
            <a:bgClr>
              <a:schemeClr val="tx2"/>
            </a:bgClr>
          </a:pattFill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1721868"/>
            <a:ext cx="10811136" cy="146801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nb-NO"/>
              <a:t>Mellomtittel eller sitat på et par linjer kan skrives inn her.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985C048-381B-55FD-B9B4-5068E06D2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588" y="733007"/>
            <a:ext cx="10811136" cy="38404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F45A0F5A-D68E-F7D6-8593-5A5279186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31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83BE28F3-F82C-0B0D-AE1A-5C9851E3C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43298" y="5622897"/>
            <a:ext cx="1414268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9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ution_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116202"/>
            <a:ext cx="10515600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0402CD7B-BBB3-6A42-5B02-11360EFE9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659" y="5622897"/>
            <a:ext cx="1809065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88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ution_TekstsideMedStikktitte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789954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329732"/>
            <a:ext cx="10515600" cy="413887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3985812A-20FE-1229-96E5-B18DC82FA03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63383" y="1488049"/>
            <a:ext cx="10515600" cy="56338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963CB884-0D14-D3C1-5BC5-6D4F916B8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659" y="5622897"/>
            <a:ext cx="1809065" cy="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7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ution_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875921-B53B-C621-95D1-24056E06D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383" y="681037"/>
            <a:ext cx="10515600" cy="1468012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951B2-5991-2520-ECAC-7B112A20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3" y="2116202"/>
            <a:ext cx="5027817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0402CD7B-BBB3-6A42-5B02-11360EFE9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5659" y="5622897"/>
            <a:ext cx="1809065" cy="613790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66087CB8-696E-CACD-80B6-8B523F084F6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87223" y="2116202"/>
            <a:ext cx="5027817" cy="4352400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8321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C1632CE-D17F-DDBE-F98F-DFA47BA1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83" y="755854"/>
            <a:ext cx="10515600" cy="1613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Overskrift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82D2EE4-5C9F-7B8B-0F43-3101DB76A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383" y="2124883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2020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50" r:id="rId7"/>
    <p:sldLayoutId id="2147483714" r:id="rId8"/>
    <p:sldLayoutId id="2147483661" r:id="rId9"/>
    <p:sldLayoutId id="2147483715" r:id="rId10"/>
    <p:sldLayoutId id="2147483662" r:id="rId11"/>
    <p:sldLayoutId id="2147483719" r:id="rId12"/>
    <p:sldLayoutId id="2147483716" r:id="rId13"/>
    <p:sldLayoutId id="2147483717" r:id="rId14"/>
    <p:sldLayoutId id="2147483718" r:id="rId15"/>
    <p:sldLayoutId id="2147483664" r:id="rId16"/>
    <p:sldLayoutId id="2147483720" r:id="rId17"/>
    <p:sldLayoutId id="2147483663" r:id="rId18"/>
    <p:sldLayoutId id="2147483666" r:id="rId19"/>
    <p:sldLayoutId id="2147483667" r:id="rId20"/>
    <p:sldLayoutId id="2147483668" r:id="rId21"/>
    <p:sldLayoutId id="2147483669" r:id="rId22"/>
    <p:sldLayoutId id="2147483707" r:id="rId23"/>
    <p:sldLayoutId id="2147483670" r:id="rId24"/>
    <p:sldLayoutId id="2147483708" r:id="rId25"/>
    <p:sldLayoutId id="2147483671" r:id="rId26"/>
    <p:sldLayoutId id="2147483712" r:id="rId27"/>
    <p:sldLayoutId id="2147483709" r:id="rId28"/>
    <p:sldLayoutId id="2147483710" r:id="rId29"/>
    <p:sldLayoutId id="2147483711" r:id="rId30"/>
    <p:sldLayoutId id="2147483672" r:id="rId31"/>
    <p:sldLayoutId id="2147483673" r:id="rId32"/>
    <p:sldLayoutId id="2147483713" r:id="rId33"/>
    <p:sldLayoutId id="2147483674" r:id="rId34"/>
    <p:sldLayoutId id="2147483675" r:id="rId35"/>
    <p:sldLayoutId id="2147483676" r:id="rId36"/>
    <p:sldLayoutId id="2147483677" r:id="rId37"/>
    <p:sldLayoutId id="2147483705" r:id="rId38"/>
    <p:sldLayoutId id="2147483678" r:id="rId39"/>
    <p:sldLayoutId id="2147483706" r:id="rId40"/>
    <p:sldLayoutId id="2147483702" r:id="rId41"/>
    <p:sldLayoutId id="2147483703" r:id="rId42"/>
    <p:sldLayoutId id="2147483704" r:id="rId43"/>
    <p:sldLayoutId id="2147483679" r:id="rId44"/>
    <p:sldLayoutId id="2147483700" r:id="rId45"/>
    <p:sldLayoutId id="2147483680" r:id="rId46"/>
    <p:sldLayoutId id="2147483699" r:id="rId47"/>
    <p:sldLayoutId id="2147483681" r:id="rId48"/>
    <p:sldLayoutId id="2147483682" r:id="rId49"/>
    <p:sldLayoutId id="2147483683" r:id="rId50"/>
    <p:sldLayoutId id="2147483684" r:id="rId51"/>
    <p:sldLayoutId id="2147483685" r:id="rId52"/>
    <p:sldLayoutId id="2147483694" r:id="rId53"/>
    <p:sldLayoutId id="2147483695" r:id="rId54"/>
    <p:sldLayoutId id="2147483686" r:id="rId55"/>
    <p:sldLayoutId id="2147483701" r:id="rId56"/>
    <p:sldLayoutId id="2147483698" r:id="rId57"/>
    <p:sldLayoutId id="2147483697" r:id="rId58"/>
    <p:sldLayoutId id="2147483687" r:id="rId59"/>
    <p:sldLayoutId id="2147483693" r:id="rId60"/>
    <p:sldLayoutId id="2147483688" r:id="rId61"/>
    <p:sldLayoutId id="2147483689" r:id="rId62"/>
    <p:sldLayoutId id="2147483696" r:id="rId63"/>
    <p:sldLayoutId id="2147483690" r:id="rId64"/>
  </p:sldLayoutIdLst>
  <p:hf hdr="0" ft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Systemfont normal"/>
        <a:buChar char="⁃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Systemfont normal"/>
        <a:buChar char="⁃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8DB088-AC53-A40B-06E2-02923AE38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978" y="3569155"/>
            <a:ext cx="8559031" cy="4349893"/>
          </a:xfrm>
        </p:spPr>
        <p:txBody>
          <a:bodyPr>
            <a:normAutofit fontScale="90000"/>
          </a:bodyPr>
          <a:lstStyle/>
          <a:p>
            <a:br>
              <a:rPr lang="nb-NO" sz="4800">
                <a:cs typeface="Arial"/>
              </a:rPr>
            </a:br>
            <a:br>
              <a:rPr lang="nb-NO" sz="4800">
                <a:cs typeface="Arial"/>
              </a:rPr>
            </a:br>
            <a:r>
              <a:rPr lang="nb-NO" sz="6000">
                <a:cs typeface="Arial"/>
              </a:rPr>
              <a:t>Gjenbruk og renovering</a:t>
            </a:r>
            <a:br>
              <a:rPr lang="nb-NO" sz="6000">
                <a:cs typeface="Arial"/>
              </a:rPr>
            </a:br>
            <a:r>
              <a:rPr lang="nb-NO" sz="6000">
                <a:cs typeface="Arial"/>
              </a:rPr>
              <a:t>- slik gjør vi det</a:t>
            </a:r>
            <a:br>
              <a:rPr lang="nb-NO" sz="6000">
                <a:cs typeface="Arial"/>
              </a:rPr>
            </a:br>
            <a:br>
              <a:rPr lang="nb-NO" sz="6700">
                <a:cs typeface="Arial"/>
              </a:rPr>
            </a:br>
            <a:br>
              <a:rPr lang="nb-NO" sz="5400">
                <a:cs typeface="Arial"/>
              </a:rPr>
            </a:br>
            <a:br>
              <a:rPr lang="nb-NO" sz="6600">
                <a:cs typeface="Arial"/>
              </a:rPr>
            </a:br>
            <a:endParaRPr lang="nb-NO" sz="6600">
              <a:cs typeface="Arial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86E14EB-33BF-F073-4EBA-1A6FAF732447}"/>
              </a:ext>
            </a:extLst>
          </p:cNvPr>
          <p:cNvSpPr txBox="1"/>
          <p:nvPr/>
        </p:nvSpPr>
        <p:spPr>
          <a:xfrm>
            <a:off x="9782735" y="5558118"/>
            <a:ext cx="22355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err="1">
                <a:cs typeface="Arial"/>
              </a:rPr>
              <a:t>Byggebørsen</a:t>
            </a:r>
            <a:r>
              <a:rPr lang="nb-NO">
                <a:cs typeface="Arial"/>
              </a:rPr>
              <a:t> Bodø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892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30F29A8E-7774-DA1E-A01F-2FDD58F40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71" y="589362"/>
            <a:ext cx="10643458" cy="508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4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tabel&#10;&#10;Automatisk generert beskrivelse">
            <a:extLst>
              <a:ext uri="{FF2B5EF4-FFF2-40B4-BE49-F238E27FC236}">
                <a16:creationId xmlns:a16="http://schemas.microsoft.com/office/drawing/2014/main" id="{A85C68E9-CFA3-D2A4-A2B0-AD7DDC02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676" y="313561"/>
            <a:ext cx="7228359" cy="52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61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E6F41D-BCD8-DCBA-5CA6-F556B665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83" y="681037"/>
            <a:ext cx="10966245" cy="14680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sz="5400">
                <a:solidFill>
                  <a:schemeClr val="tx1"/>
                </a:solidFill>
                <a:cs typeface="Arial" panose="020B0604020202020204"/>
              </a:rPr>
              <a:t>Løvold Havpark  </a:t>
            </a:r>
            <a:br>
              <a:rPr lang="nb-NO" sz="5400">
                <a:cs typeface="Arial" panose="020B0604020202020204"/>
              </a:rPr>
            </a:br>
            <a:r>
              <a:rPr lang="nb-NO" sz="4000">
                <a:cs typeface="Arial" panose="020B0604020202020204"/>
              </a:rPr>
              <a:t>- fra fryseterminal til kompetansesenter </a:t>
            </a:r>
            <a:endParaRPr lang="nb-NO">
              <a:cs typeface="Arial" panose="020B060402020202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5AAAD4-8061-3B35-7F3D-CE60735B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803" y="2378396"/>
            <a:ext cx="4814785" cy="4352400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/>
            <a:r>
              <a:rPr lang="nb-NO" sz="1800">
                <a:cs typeface="Arial"/>
              </a:rPr>
              <a:t>De eksisterende lokalene er 9500 </a:t>
            </a:r>
            <a:r>
              <a:rPr lang="nb-NO" sz="1800">
                <a:ea typeface="+mn-lt"/>
                <a:cs typeface="+mn-lt"/>
              </a:rPr>
              <a:t>m².</a:t>
            </a:r>
            <a:endParaRPr lang="nb-NO">
              <a:cs typeface="Arial"/>
            </a:endParaRPr>
          </a:p>
          <a:p>
            <a:pPr marL="285750" indent="-285750"/>
            <a:r>
              <a:rPr lang="nb-NO" sz="1800">
                <a:cs typeface="Arial"/>
              </a:rPr>
              <a:t>Leietakere i dag: </a:t>
            </a:r>
            <a:br>
              <a:rPr lang="nb-NO" sz="1800">
                <a:cs typeface="Arial"/>
              </a:rPr>
            </a:br>
            <a:r>
              <a:rPr lang="nb-NO" sz="1800" err="1">
                <a:cs typeface="Arial"/>
              </a:rPr>
              <a:t>Labora</a:t>
            </a:r>
            <a:r>
              <a:rPr lang="nb-NO" sz="1800">
                <a:cs typeface="Arial"/>
              </a:rPr>
              <a:t>, Patogen, </a:t>
            </a:r>
            <a:r>
              <a:rPr lang="nb-NO" sz="1800" err="1">
                <a:cs typeface="Arial"/>
              </a:rPr>
              <a:t>Benchmark</a:t>
            </a:r>
            <a:r>
              <a:rPr lang="nb-NO" sz="1800">
                <a:cs typeface="Arial"/>
              </a:rPr>
              <a:t> Genetics </a:t>
            </a:r>
            <a:r>
              <a:rPr lang="nb-NO" sz="1800" err="1">
                <a:cs typeface="Arial"/>
              </a:rPr>
              <a:t>CryoLab</a:t>
            </a:r>
            <a:r>
              <a:rPr lang="nb-NO" sz="1800">
                <a:cs typeface="Arial"/>
              </a:rPr>
              <a:t>, AQS, Lofotteina, Løvold as, Havbruksloggen, Løvold Solution, Tine, Nortura, FST og noen mindre med kortere avtaler. </a:t>
            </a:r>
            <a:endParaRPr lang="nb-NO">
              <a:cs typeface="Arial"/>
            </a:endParaRPr>
          </a:p>
        </p:txBody>
      </p:sp>
      <p:pic>
        <p:nvPicPr>
          <p:cNvPr id="5" name="Bilde 5" descr="Et bilde som inneholder himmel, utendørs, scene, havn&#10;&#10;Automatisk generert beskrivelse">
            <a:extLst>
              <a:ext uri="{FF2B5EF4-FFF2-40B4-BE49-F238E27FC236}">
                <a16:creationId xmlns:a16="http://schemas.microsoft.com/office/drawing/2014/main" id="{15B67AC5-7A92-881D-4EBC-CCC2557880A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761417" y="2375995"/>
            <a:ext cx="5781623" cy="3201908"/>
          </a:xfrm>
        </p:spPr>
      </p:pic>
    </p:spTree>
    <p:extLst>
      <p:ext uri="{BB962C8B-B14F-4D97-AF65-F5344CB8AC3E}">
        <p14:creationId xmlns:p14="http://schemas.microsoft.com/office/powerpoint/2010/main" val="355268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C96AB3A-E89D-08CF-B0DC-EBD5CC20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83" y="681037"/>
            <a:ext cx="10515600" cy="1468012"/>
          </a:xfrm>
        </p:spPr>
        <p:txBody>
          <a:bodyPr/>
          <a:lstStyle/>
          <a:p>
            <a:r>
              <a:rPr lang="en-US" sz="5000" err="1">
                <a:ea typeface="+mj-lt"/>
                <a:cs typeface="+mj-lt"/>
              </a:rPr>
              <a:t>Havrommet</a:t>
            </a:r>
            <a:r>
              <a:rPr lang="en-US" sz="5000">
                <a:ea typeface="+mj-lt"/>
                <a:cs typeface="+mj-lt"/>
              </a:rPr>
              <a:t> 1.0 - 1400 m² ombruk</a:t>
            </a:r>
            <a:endParaRPr lang="nb-NO" sz="5000"/>
          </a:p>
        </p:txBody>
      </p:sp>
      <p:pic>
        <p:nvPicPr>
          <p:cNvPr id="2" name="Bilde 2">
            <a:extLst>
              <a:ext uri="{FF2B5EF4-FFF2-40B4-BE49-F238E27FC236}">
                <a16:creationId xmlns:a16="http://schemas.microsoft.com/office/drawing/2014/main" id="{C5379A49-3504-CA4A-C1DB-CA6FB104B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15" y="1485299"/>
            <a:ext cx="4428371" cy="50734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91E897-069B-DC08-9789-A497F7D786E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04900" y="1542654"/>
            <a:ext cx="5027817" cy="43524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/>
          </a:p>
          <a:p>
            <a:pPr marL="342900" indent="-342900">
              <a:lnSpc>
                <a:spcPct val="90000"/>
              </a:lnSpc>
              <a:buFont typeface="Arial"/>
            </a:pPr>
            <a:r>
              <a:rPr lang="en-US" sz="2400"/>
              <a:t>Møterom </a:t>
            </a:r>
            <a:endParaRPr lang="en-US" sz="2400">
              <a:cs typeface="Arial"/>
            </a:endParaRPr>
          </a:p>
          <a:p>
            <a:pPr marL="342900" indent="-342900">
              <a:lnSpc>
                <a:spcPct val="90000"/>
              </a:lnSpc>
            </a:pPr>
            <a:r>
              <a:rPr lang="en-US" sz="2400"/>
              <a:t>Cow-working </a:t>
            </a:r>
            <a:r>
              <a:rPr lang="en-US" sz="2400" err="1"/>
              <a:t>plasser</a:t>
            </a:r>
            <a:r>
              <a:rPr lang="en-US" sz="2400"/>
              <a:t> </a:t>
            </a:r>
            <a:endParaRPr lang="en-US" sz="2400">
              <a:cs typeface="Arial"/>
            </a:endParaRPr>
          </a:p>
          <a:p>
            <a:pPr marL="342900" indent="-342900">
              <a:lnSpc>
                <a:spcPct val="90000"/>
              </a:lnSpc>
            </a:pPr>
            <a:r>
              <a:rPr lang="en-US" sz="2400" err="1"/>
              <a:t>Stillerom</a:t>
            </a:r>
            <a:r>
              <a:rPr lang="en-US" sz="2400"/>
              <a:t> </a:t>
            </a:r>
            <a:endParaRPr lang="en-US" sz="2400">
              <a:cs typeface="Arial"/>
            </a:endParaRPr>
          </a:p>
          <a:p>
            <a:pPr marL="342900" indent="-342900">
              <a:lnSpc>
                <a:spcPct val="90000"/>
              </a:lnSpc>
            </a:pPr>
            <a:r>
              <a:rPr lang="en-US" sz="2400" err="1"/>
              <a:t>Sosiale</a:t>
            </a:r>
            <a:r>
              <a:rPr lang="en-US" sz="2400"/>
              <a:t> </a:t>
            </a:r>
            <a:r>
              <a:rPr lang="en-US" sz="2400" err="1"/>
              <a:t>soner</a:t>
            </a:r>
            <a:endParaRPr lang="en-US" sz="2400">
              <a:cs typeface="Arial"/>
            </a:endParaRPr>
          </a:p>
          <a:p>
            <a:pPr marL="342900" indent="-342900">
              <a:lnSpc>
                <a:spcPct val="90000"/>
              </a:lnSpc>
            </a:pPr>
            <a:r>
              <a:rPr lang="en-US" sz="2400" err="1"/>
              <a:t>Veksthus</a:t>
            </a:r>
            <a:endParaRPr lang="en-US" sz="2400">
              <a:cs typeface="Arial"/>
            </a:endParaRPr>
          </a:p>
          <a:p>
            <a:pPr marL="342900" indent="-342900">
              <a:lnSpc>
                <a:spcPct val="90000"/>
              </a:lnSpc>
            </a:pPr>
            <a:r>
              <a:rPr lang="en-US" sz="2400" err="1"/>
              <a:t>Kaffebar</a:t>
            </a:r>
            <a:endParaRPr lang="en-US" sz="2400">
              <a:cs typeface="Arial"/>
            </a:endParaRPr>
          </a:p>
          <a:p>
            <a:pPr marL="342900" indent="-342900">
              <a:lnSpc>
                <a:spcPct val="90000"/>
              </a:lnSpc>
            </a:pPr>
            <a:r>
              <a:rPr lang="en-US" sz="2400" err="1"/>
              <a:t>Personalrestaurant</a:t>
            </a:r>
            <a:endParaRPr lang="en-US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500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tak, gulv, innendørs, vegg&#10;&#10;Automatisk generert beskrivelse">
            <a:extLst>
              <a:ext uri="{FF2B5EF4-FFF2-40B4-BE49-F238E27FC236}">
                <a16:creationId xmlns:a16="http://schemas.microsoft.com/office/drawing/2014/main" id="{2AFB98F7-CEEB-3C64-0CD8-10C795C8A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36" y="4037962"/>
            <a:ext cx="4007795" cy="2288158"/>
          </a:xfrm>
          <a:prstGeom prst="rect">
            <a:avLst/>
          </a:prstGeom>
        </p:spPr>
      </p:pic>
      <p:pic>
        <p:nvPicPr>
          <p:cNvPr id="3" name="Bilde 3" descr="Et bilde som inneholder gulv, innendørs&#10;&#10;Automatisk generert beskrivelse">
            <a:extLst>
              <a:ext uri="{FF2B5EF4-FFF2-40B4-BE49-F238E27FC236}">
                <a16:creationId xmlns:a16="http://schemas.microsoft.com/office/drawing/2014/main" id="{88EE9992-31E4-EF66-2A36-0E4105FC2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765" y="945495"/>
            <a:ext cx="5574858" cy="4457863"/>
          </a:xfrm>
          <a:prstGeom prst="rect">
            <a:avLst/>
          </a:prstGeom>
        </p:spPr>
      </p:pic>
      <p:pic>
        <p:nvPicPr>
          <p:cNvPr id="4" name="Bilde 4" descr="Et bilde som inneholder stol, område, møbler&#10;&#10;Automatisk generert beskrivelse">
            <a:extLst>
              <a:ext uri="{FF2B5EF4-FFF2-40B4-BE49-F238E27FC236}">
                <a16:creationId xmlns:a16="http://schemas.microsoft.com/office/drawing/2014/main" id="{F41FA500-1F50-2D06-FD8B-BE76C3156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190" y="524613"/>
            <a:ext cx="3980582" cy="318865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6A7155D-5420-CECB-C003-DBFA0B682D7F}"/>
              </a:ext>
            </a:extLst>
          </p:cNvPr>
          <p:cNvSpPr txBox="1"/>
          <p:nvPr/>
        </p:nvSpPr>
        <p:spPr>
          <a:xfrm>
            <a:off x="5746229" y="5408950"/>
            <a:ext cx="41722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ea typeface="+mn-lt"/>
                <a:cs typeface="+mn-lt"/>
              </a:rPr>
              <a:t>illustrasjonsbilder</a:t>
            </a:r>
          </a:p>
        </p:txBody>
      </p:sp>
    </p:spTree>
    <p:extLst>
      <p:ext uri="{BB962C8B-B14F-4D97-AF65-F5344CB8AC3E}">
        <p14:creationId xmlns:p14="http://schemas.microsoft.com/office/powerpoint/2010/main" val="2305505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886AFD-E2CF-B94E-7664-E4DDFB5F6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Donorbygg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C76CA411-C3E1-8DA4-B756-EE12EB0BCD5B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6021183" y="1470991"/>
            <a:ext cx="5666613" cy="4113268"/>
          </a:xfr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925AEFEE-2AEA-2A06-DE66-401B60553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3383" y="1909762"/>
            <a:ext cx="4808361" cy="470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34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7130E8-6140-406A-A5DE-824B2AE4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4" name="Plassholder for innhold 13">
            <a:extLst>
              <a:ext uri="{FF2B5EF4-FFF2-40B4-BE49-F238E27FC236}">
                <a16:creationId xmlns:a16="http://schemas.microsoft.com/office/drawing/2014/main" id="{B8AD03B0-263B-1A01-9FFA-2D9807620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383" y="1905531"/>
            <a:ext cx="4949996" cy="3558497"/>
          </a:xfrm>
        </p:spPr>
      </p:pic>
      <p:pic>
        <p:nvPicPr>
          <p:cNvPr id="20" name="Plassholder for innhold 19" descr="Et bilde som inneholder innendørs, gulv, bygning&#10;&#10;Automatisk generert beskrivelse">
            <a:extLst>
              <a:ext uri="{FF2B5EF4-FFF2-40B4-BE49-F238E27FC236}">
                <a16:creationId xmlns:a16="http://schemas.microsoft.com/office/drawing/2014/main" id="{03B7524E-D5FC-B98B-E8E2-3DCF78A8CE7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463143" y="1851840"/>
            <a:ext cx="4815840" cy="3612188"/>
          </a:xfrm>
        </p:spPr>
      </p:pic>
    </p:spTree>
    <p:extLst>
      <p:ext uri="{BB962C8B-B14F-4D97-AF65-F5344CB8AC3E}">
        <p14:creationId xmlns:p14="http://schemas.microsoft.com/office/powerpoint/2010/main" val="1075003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FFCF6E10-7DC5-8AC1-8695-890C2E0F55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81038"/>
            <a:ext cx="10515600" cy="790575"/>
          </a:xfrm>
        </p:spPr>
        <p:txBody>
          <a:bodyPr/>
          <a:lstStyle/>
          <a:p>
            <a:r>
              <a:rPr lang="nb-NO"/>
              <a:t> </a:t>
            </a:r>
          </a:p>
        </p:txBody>
      </p:sp>
      <p:pic>
        <p:nvPicPr>
          <p:cNvPr id="11" name="Bilde 10" descr="Et bilde som inneholder tekst, gulv, innendørs&#10;&#10;Automatisk generert beskrivelse">
            <a:extLst>
              <a:ext uri="{FF2B5EF4-FFF2-40B4-BE49-F238E27FC236}">
                <a16:creationId xmlns:a16="http://schemas.microsoft.com/office/drawing/2014/main" id="{CA82AF9E-A692-2088-1557-9BFC14F99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47" y="842419"/>
            <a:ext cx="2616457" cy="4649769"/>
          </a:xfrm>
          <a:prstGeom prst="rect">
            <a:avLst/>
          </a:prstGeom>
        </p:spPr>
      </p:pic>
      <p:pic>
        <p:nvPicPr>
          <p:cNvPr id="13" name="Bilde 12" descr="Et bilde som inneholder badekar, flislagt&#10;&#10;Automatisk generert beskrivelse">
            <a:extLst>
              <a:ext uri="{FF2B5EF4-FFF2-40B4-BE49-F238E27FC236}">
                <a16:creationId xmlns:a16="http://schemas.microsoft.com/office/drawing/2014/main" id="{0F97C4F3-1B16-E4A6-758F-0CBDDEA5F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10145" y="1418740"/>
            <a:ext cx="4659184" cy="3494388"/>
          </a:xfrm>
          <a:prstGeom prst="rect">
            <a:avLst/>
          </a:prstGeom>
        </p:spPr>
      </p:pic>
      <p:pic>
        <p:nvPicPr>
          <p:cNvPr id="15" name="Bilde 14" descr="Et bilde som inneholder vegg, innendørs&#10;&#10;Automatisk generert beskrivelse">
            <a:extLst>
              <a:ext uri="{FF2B5EF4-FFF2-40B4-BE49-F238E27FC236}">
                <a16:creationId xmlns:a16="http://schemas.microsoft.com/office/drawing/2014/main" id="{DAB32AFB-D717-3E66-4EDD-F374F8108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79601" y="1418739"/>
            <a:ext cx="4659185" cy="349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61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vindu&#10;&#10;Automatisk generert beskrivelse">
            <a:extLst>
              <a:ext uri="{FF2B5EF4-FFF2-40B4-BE49-F238E27FC236}">
                <a16:creationId xmlns:a16="http://schemas.microsoft.com/office/drawing/2014/main" id="{B6EE845F-3E16-8ADA-D4B9-69A6B6936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12028" y="1646743"/>
            <a:ext cx="4426414" cy="3319810"/>
          </a:xfrm>
          <a:prstGeom prst="rect">
            <a:avLst/>
          </a:prstGeom>
        </p:spPr>
      </p:pic>
      <p:pic>
        <p:nvPicPr>
          <p:cNvPr id="5" name="Bilde 4" descr="Et bilde som inneholder tekst, innendørs, trinn&#10;&#10;Automatisk generert beskrivelse">
            <a:extLst>
              <a:ext uri="{FF2B5EF4-FFF2-40B4-BE49-F238E27FC236}">
                <a16:creationId xmlns:a16="http://schemas.microsoft.com/office/drawing/2014/main" id="{85F6CFBA-0D52-5983-5EDF-5B5691B1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62282" y="1646742"/>
            <a:ext cx="4426411" cy="3319809"/>
          </a:xfrm>
          <a:prstGeom prst="rect">
            <a:avLst/>
          </a:prstGeom>
        </p:spPr>
      </p:pic>
      <p:pic>
        <p:nvPicPr>
          <p:cNvPr id="9" name="Bilde 8" descr="Et bilde som inneholder innendørs, gulv, tak, rom&#10;&#10;Automatisk generert beskrivelse">
            <a:extLst>
              <a:ext uri="{FF2B5EF4-FFF2-40B4-BE49-F238E27FC236}">
                <a16:creationId xmlns:a16="http://schemas.microsoft.com/office/drawing/2014/main" id="{E462499F-FA74-4907-1AB7-0F34DD5CD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07" y="1093440"/>
            <a:ext cx="3797838" cy="44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9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6">
            <a:extLst>
              <a:ext uri="{FF2B5EF4-FFF2-40B4-BE49-F238E27FC236}">
                <a16:creationId xmlns:a16="http://schemas.microsoft.com/office/drawing/2014/main" id="{E451C548-FF6B-C53C-CB75-123698A3A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34" y="999983"/>
            <a:ext cx="6709000" cy="4335187"/>
          </a:xfrm>
          <a:prstGeom prst="rect">
            <a:avLst/>
          </a:prstGeom>
        </p:spPr>
      </p:pic>
      <p:pic>
        <p:nvPicPr>
          <p:cNvPr id="3" name="Bilde 3" descr="Et bilde som inneholder møbler&#10;&#10;Automatisk generert beskrivelse">
            <a:extLst>
              <a:ext uri="{FF2B5EF4-FFF2-40B4-BE49-F238E27FC236}">
                <a16:creationId xmlns:a16="http://schemas.microsoft.com/office/drawing/2014/main" id="{254714B2-D9A3-C6F6-2E83-474358F27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26" y="1021889"/>
            <a:ext cx="4513005" cy="2152492"/>
          </a:xfrm>
          <a:prstGeom prst="rect">
            <a:avLst/>
          </a:prstGeom>
        </p:spPr>
      </p:pic>
      <p:pic>
        <p:nvPicPr>
          <p:cNvPr id="4" name="Bilde 4">
            <a:extLst>
              <a:ext uri="{FF2B5EF4-FFF2-40B4-BE49-F238E27FC236}">
                <a16:creationId xmlns:a16="http://schemas.microsoft.com/office/drawing/2014/main" id="{AA881B8A-9DD3-1F88-045E-F4BC94D9A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25" y="3429366"/>
            <a:ext cx="4513005" cy="23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00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798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mat, innendørs, tallerken&#10;&#10;Automatisk generert beskrivelse">
            <a:extLst>
              <a:ext uri="{FF2B5EF4-FFF2-40B4-BE49-F238E27FC236}">
                <a16:creationId xmlns:a16="http://schemas.microsoft.com/office/drawing/2014/main" id="{ACB3CBD1-CF44-13F5-3ACF-366F9BCA4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93" y="1551522"/>
            <a:ext cx="2992465" cy="3993798"/>
          </a:xfrm>
          <a:prstGeom prst="rect">
            <a:avLst/>
          </a:prstGeom>
        </p:spPr>
      </p:pic>
      <p:pic>
        <p:nvPicPr>
          <p:cNvPr id="7" name="Bilde 6" descr="Et bilde som inneholder tekst, tak, innendørs, gulv&#10;&#10;Automatisk generert beskrivelse">
            <a:extLst>
              <a:ext uri="{FF2B5EF4-FFF2-40B4-BE49-F238E27FC236}">
                <a16:creationId xmlns:a16="http://schemas.microsoft.com/office/drawing/2014/main" id="{BA6E167C-F66A-AD16-AB8E-F61A2F57F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5" y="1551523"/>
            <a:ext cx="5315035" cy="3992061"/>
          </a:xfrm>
          <a:prstGeom prst="rect">
            <a:avLst/>
          </a:prstGeom>
        </p:spPr>
      </p:pic>
      <p:pic>
        <p:nvPicPr>
          <p:cNvPr id="5" name="Bilde 4" descr="Et bilde som inneholder vindu, bord, gulv, innendørs&#10;&#10;Automatisk generert beskrivelse">
            <a:extLst>
              <a:ext uri="{FF2B5EF4-FFF2-40B4-BE49-F238E27FC236}">
                <a16:creationId xmlns:a16="http://schemas.microsoft.com/office/drawing/2014/main" id="{74647F57-5F66-A20D-F689-D17EC1515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427" y="2867720"/>
            <a:ext cx="2011028" cy="2681644"/>
          </a:xfrm>
          <a:prstGeom prst="rect">
            <a:avLst/>
          </a:prstGeom>
        </p:spPr>
      </p:pic>
      <p:sp>
        <p:nvSpPr>
          <p:cNvPr id="8" name="Tittel 7">
            <a:extLst>
              <a:ext uri="{FF2B5EF4-FFF2-40B4-BE49-F238E27FC236}">
                <a16:creationId xmlns:a16="http://schemas.microsoft.com/office/drawing/2014/main" id="{C6E20A61-E47B-FE68-C8AE-654A0CAE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93" y="524127"/>
            <a:ext cx="10515600" cy="789954"/>
          </a:xfrm>
        </p:spPr>
        <p:txBody>
          <a:bodyPr/>
          <a:lstStyle/>
          <a:p>
            <a:r>
              <a:rPr lang="nb-NO"/>
              <a:t>Personalrestaurant </a:t>
            </a:r>
          </a:p>
        </p:txBody>
      </p:sp>
      <p:pic>
        <p:nvPicPr>
          <p:cNvPr id="1026" name="Picture 2" descr="De 3 Stuer - Bransjeguide">
            <a:extLst>
              <a:ext uri="{FF2B5EF4-FFF2-40B4-BE49-F238E27FC236}">
                <a16:creationId xmlns:a16="http://schemas.microsoft.com/office/drawing/2014/main" id="{A2278C6A-4C55-1022-A5A4-7385AF83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800" y="1588294"/>
            <a:ext cx="2003229" cy="10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872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2B3789-2535-37C0-B8B7-10AAA84C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14" y="720114"/>
            <a:ext cx="10515600" cy="789954"/>
          </a:xfrm>
        </p:spPr>
        <p:txBody>
          <a:bodyPr/>
          <a:lstStyle/>
          <a:p>
            <a:r>
              <a:rPr lang="nb-NO" sz="4800">
                <a:cs typeface="Arial"/>
              </a:rPr>
              <a:t>Givere/bidragsytere til </a:t>
            </a:r>
            <a:r>
              <a:rPr lang="nb-NO" sz="4800" err="1">
                <a:cs typeface="Arial"/>
              </a:rPr>
              <a:t>Havrommet</a:t>
            </a:r>
            <a:r>
              <a:rPr lang="nb-NO" sz="4800">
                <a:cs typeface="Arial"/>
              </a:rPr>
              <a:t> 1.0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A5EFEE-5462-3E42-FE8C-9E48597BD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763" y="1716420"/>
            <a:ext cx="10523220" cy="490849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sz="2000" dirty="0" err="1">
                <a:cs typeface="Arial"/>
              </a:rPr>
              <a:t>Acea</a:t>
            </a:r>
            <a:r>
              <a:rPr lang="nb-NO" sz="2000" dirty="0">
                <a:cs typeface="Arial"/>
              </a:rPr>
              <a:t> – dører/</a:t>
            </a:r>
            <a:r>
              <a:rPr lang="nb-NO" sz="2000" dirty="0" err="1">
                <a:cs typeface="Arial"/>
              </a:rPr>
              <a:t>glassfelt</a:t>
            </a:r>
            <a:r>
              <a:rPr lang="nb-NO" sz="2000" dirty="0">
                <a:cs typeface="Arial"/>
              </a:rPr>
              <a:t> møterom Servicetorget Postgården / teppeflis Central Atrium</a:t>
            </a:r>
          </a:p>
          <a:p>
            <a:r>
              <a:rPr lang="nb-NO" sz="2000" dirty="0">
                <a:cs typeface="Arial"/>
              </a:rPr>
              <a:t>Malermester Haugen – rester div. teppeflis</a:t>
            </a:r>
          </a:p>
          <a:p>
            <a:r>
              <a:rPr lang="nb-NO" sz="2000" dirty="0">
                <a:cs typeface="Arial"/>
              </a:rPr>
              <a:t>Hundholmen Byutvikling – 1m kontordører Jakhelln Brygge</a:t>
            </a:r>
          </a:p>
          <a:p>
            <a:r>
              <a:rPr lang="nb-NO" sz="2000" dirty="0">
                <a:cs typeface="Arial"/>
              </a:rPr>
              <a:t>J.M. Berglund – fasadeplater/vindusglass fra Radio Bygget</a:t>
            </a:r>
          </a:p>
          <a:p>
            <a:r>
              <a:rPr lang="nb-NO" sz="2000" dirty="0">
                <a:cs typeface="Arial"/>
              </a:rPr>
              <a:t>Koch / Glasshuset – rester gulvflis</a:t>
            </a:r>
          </a:p>
          <a:p>
            <a:endParaRPr lang="nb-NO" sz="2000">
              <a:cs typeface="Arial"/>
            </a:endParaRPr>
          </a:p>
          <a:p>
            <a:pPr marL="0" indent="0">
              <a:buNone/>
            </a:pPr>
            <a:r>
              <a:rPr lang="nb-NO" sz="2000" dirty="0">
                <a:cs typeface="Arial"/>
              </a:rPr>
              <a:t>Salg av gjenbruk til prosjektet:</a:t>
            </a:r>
          </a:p>
          <a:p>
            <a:r>
              <a:rPr lang="nb-NO" sz="2000" dirty="0">
                <a:cs typeface="Arial"/>
              </a:rPr>
              <a:t>Egna – </a:t>
            </a:r>
            <a:r>
              <a:rPr lang="nb-NO" sz="2000" dirty="0" err="1">
                <a:cs typeface="Arial"/>
              </a:rPr>
              <a:t>resalg</a:t>
            </a:r>
            <a:r>
              <a:rPr lang="nb-NO" sz="2000" dirty="0">
                <a:cs typeface="Arial"/>
              </a:rPr>
              <a:t> teppeflis/benker Gjensidige Gården, stoler </a:t>
            </a:r>
            <a:r>
              <a:rPr lang="nb-NO" sz="2000" dirty="0" err="1">
                <a:cs typeface="Arial"/>
              </a:rPr>
              <a:t>Norønna</a:t>
            </a:r>
            <a:r>
              <a:rPr lang="nb-NO" sz="2000" dirty="0">
                <a:cs typeface="Arial"/>
              </a:rPr>
              <a:t> Hotell, div. </a:t>
            </a:r>
            <a:r>
              <a:rPr lang="nb-NO" sz="2000" dirty="0" err="1">
                <a:cs typeface="Arial"/>
              </a:rPr>
              <a:t>Invetar</a:t>
            </a:r>
            <a:r>
              <a:rPr lang="nb-NO" sz="2000" dirty="0">
                <a:cs typeface="Arial"/>
              </a:rPr>
              <a:t>/utstyr.</a:t>
            </a:r>
          </a:p>
          <a:p>
            <a:r>
              <a:rPr lang="nb-NO" sz="2000" dirty="0" err="1">
                <a:cs typeface="Arial"/>
              </a:rPr>
              <a:t>Senab</a:t>
            </a:r>
            <a:r>
              <a:rPr lang="nb-NO" sz="2000" dirty="0">
                <a:cs typeface="Arial"/>
              </a:rPr>
              <a:t> Ekeland – sertifisering og salg av brukte kontormøbler</a:t>
            </a:r>
          </a:p>
          <a:p>
            <a:r>
              <a:rPr lang="nb-NO" sz="2000" dirty="0" err="1">
                <a:cs typeface="Arial"/>
              </a:rPr>
              <a:t>Malproffen</a:t>
            </a:r>
            <a:r>
              <a:rPr lang="nb-NO" sz="2000" dirty="0">
                <a:cs typeface="Arial"/>
              </a:rPr>
              <a:t>/</a:t>
            </a:r>
            <a:r>
              <a:rPr lang="nb-NO" sz="2000" dirty="0" err="1">
                <a:cs typeface="Arial"/>
              </a:rPr>
              <a:t>Tarkett</a:t>
            </a:r>
            <a:r>
              <a:rPr lang="nb-NO" sz="2000" dirty="0">
                <a:cs typeface="Arial"/>
              </a:rPr>
              <a:t> returlager - teppeflis</a:t>
            </a:r>
          </a:p>
          <a:p>
            <a:endParaRPr lang="nb-NO">
              <a:cs typeface="Arial"/>
            </a:endParaRPr>
          </a:p>
          <a:p>
            <a:endParaRPr lang="nb-NO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75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400A3C-AA5A-123D-B812-79A5068D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83" y="681037"/>
            <a:ext cx="10515600" cy="789954"/>
          </a:xfrm>
        </p:spPr>
        <p:txBody>
          <a:bodyPr anchor="t">
            <a:normAutofit/>
          </a:bodyPr>
          <a:lstStyle/>
          <a:p>
            <a:r>
              <a:rPr lang="nb-NO"/>
              <a:t>Erfaringer 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A51D1E75-321E-7E83-9512-04DE30E511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0145744"/>
              </p:ext>
            </p:extLst>
          </p:nvPr>
        </p:nvGraphicFramePr>
        <p:xfrm>
          <a:off x="763383" y="1359914"/>
          <a:ext cx="10515600" cy="4138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1348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C60891-6A08-A950-8370-F7875DAD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83" y="681037"/>
            <a:ext cx="10515600" cy="1468012"/>
          </a:xfrm>
        </p:spPr>
        <p:txBody>
          <a:bodyPr anchor="t">
            <a:normAutofit/>
          </a:bodyPr>
          <a:lstStyle/>
          <a:p>
            <a:r>
              <a:rPr lang="nb-NO"/>
              <a:t>Utfordringer</a:t>
            </a:r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0FD3F59E-CACD-8760-3A12-726C0C792F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569662"/>
              </p:ext>
            </p:extLst>
          </p:nvPr>
        </p:nvGraphicFramePr>
        <p:xfrm>
          <a:off x="1155928" y="1712111"/>
          <a:ext cx="10423236" cy="464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2067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5" descr="Et bilde som inneholder utendørs, vann, himmel, bakke&#10;&#10;Automatisk generert beskrivelse">
            <a:extLst>
              <a:ext uri="{FF2B5EF4-FFF2-40B4-BE49-F238E27FC236}">
                <a16:creationId xmlns:a16="http://schemas.microsoft.com/office/drawing/2014/main" id="{4815CADF-4D7F-0F4D-B6F5-895E0ECEC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9" y="-701"/>
            <a:ext cx="12379806" cy="68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91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494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607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219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865007-F5AB-C885-D78D-A8A3E41A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cs typeface="Arial"/>
              </a:rPr>
              <a:t>Bærekraft i praksis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2105D3-6FD3-CF5E-F501-965FD48FA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 sz="1400">
                <a:ea typeface="+mn-lt"/>
                <a:cs typeface="+mn-lt"/>
              </a:rPr>
              <a:t>Tverrfaglig kurs på bachelor nivå; "Bærekraft i praksis" med Løvold Havpark som case.</a:t>
            </a:r>
            <a:endParaRPr lang="en-US" sz="1400">
              <a:ea typeface="+mn-lt"/>
              <a:cs typeface="+mn-lt"/>
            </a:endParaRPr>
          </a:p>
          <a:p>
            <a:endParaRPr lang="nb-NO" sz="1400">
              <a:ea typeface="+mn-lt"/>
              <a:cs typeface="+mn-lt"/>
            </a:endParaRPr>
          </a:p>
          <a:p>
            <a:r>
              <a:rPr lang="nb-NO" sz="1400">
                <a:ea typeface="+mn-lt"/>
                <a:cs typeface="+mn-lt"/>
              </a:rPr>
              <a:t>Samarbeid med Nord Universitet.</a:t>
            </a:r>
            <a:endParaRPr lang="nb-NO" sz="1400"/>
          </a:p>
        </p:txBody>
      </p:sp>
      <p:pic>
        <p:nvPicPr>
          <p:cNvPr id="9" name="Bilde 9" descr="Et bilde som inneholder person, bygning, utendørs, personer&#10;&#10;Automatisk generert beskrivelse">
            <a:extLst>
              <a:ext uri="{FF2B5EF4-FFF2-40B4-BE49-F238E27FC236}">
                <a16:creationId xmlns:a16="http://schemas.microsoft.com/office/drawing/2014/main" id="{A69A9323-EDE5-9D77-4115-5CA7CB543F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9910" b="9910"/>
          <a:stretch/>
        </p:blipFill>
        <p:spPr/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36644AB-BBB2-DECE-1ABF-987600E086FB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 sz="1400">
                <a:ea typeface="+mn-lt"/>
                <a:cs typeface="+mn-lt"/>
              </a:rPr>
              <a:t>Etablering og medeier i Helgeland Plastterminal.</a:t>
            </a:r>
            <a:endParaRPr lang="en-US" sz="1400">
              <a:ea typeface="+mn-lt"/>
              <a:cs typeface="+mn-lt"/>
            </a:endParaRPr>
          </a:p>
          <a:p>
            <a:endParaRPr lang="nb-NO" sz="1400">
              <a:ea typeface="+mn-lt"/>
              <a:cs typeface="+mn-lt"/>
            </a:endParaRPr>
          </a:p>
          <a:p>
            <a:r>
              <a:rPr lang="nb-NO" sz="1400">
                <a:ea typeface="+mn-lt"/>
                <a:cs typeface="+mn-lt"/>
              </a:rPr>
              <a:t>Samarbeid med Nova Sea, Iris Produksjon, Lofotteina og </a:t>
            </a:r>
            <a:r>
              <a:rPr lang="nb-NO" sz="1400" err="1">
                <a:ea typeface="+mn-lt"/>
                <a:cs typeface="+mn-lt"/>
              </a:rPr>
              <a:t>Retura</a:t>
            </a:r>
            <a:r>
              <a:rPr lang="nb-NO" sz="1400">
                <a:ea typeface="+mn-lt"/>
                <a:cs typeface="+mn-lt"/>
              </a:rPr>
              <a:t> HAF .</a:t>
            </a:r>
            <a:endParaRPr lang="nb-NO" sz="140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6A76B47-A73D-3EBB-3B11-A47E2FB700E9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 sz="1400">
                <a:cs typeface="Arial"/>
              </a:rPr>
              <a:t>Grønne anker, produsert i Mo i Rana. Etablering av selskap </a:t>
            </a:r>
            <a:r>
              <a:rPr lang="nb-NO" sz="1400" err="1">
                <a:cs typeface="Arial"/>
              </a:rPr>
              <a:t>Momek</a:t>
            </a:r>
            <a:r>
              <a:rPr lang="nb-NO" sz="1400">
                <a:cs typeface="Arial"/>
              </a:rPr>
              <a:t> Løvold.</a:t>
            </a:r>
            <a:endParaRPr lang="en-US" sz="1400">
              <a:ea typeface="+mn-lt"/>
              <a:cs typeface="+mn-lt"/>
            </a:endParaRPr>
          </a:p>
          <a:p>
            <a:endParaRPr lang="nb-NO" sz="1400">
              <a:ea typeface="+mn-lt"/>
              <a:cs typeface="+mn-lt"/>
            </a:endParaRPr>
          </a:p>
          <a:p>
            <a:r>
              <a:rPr lang="nb-NO" sz="1400">
                <a:cs typeface="Arial"/>
              </a:rPr>
              <a:t>Samarbeid med </a:t>
            </a:r>
            <a:r>
              <a:rPr lang="nb-NO" sz="1400" err="1">
                <a:cs typeface="Arial"/>
              </a:rPr>
              <a:t>Momek</a:t>
            </a:r>
            <a:r>
              <a:rPr lang="nb-NO" sz="1400">
                <a:cs typeface="Arial"/>
              </a:rPr>
              <a:t> Invest.</a:t>
            </a:r>
            <a:endParaRPr lang="nb-NO" sz="1400" err="1"/>
          </a:p>
        </p:txBody>
      </p:sp>
      <p:pic>
        <p:nvPicPr>
          <p:cNvPr id="11" name="Bilde 11" descr="Et bilde som inneholder person, stående, poserer&#10;&#10;Automatisk generert beskrivelse">
            <a:extLst>
              <a:ext uri="{FF2B5EF4-FFF2-40B4-BE49-F238E27FC236}">
                <a16:creationId xmlns:a16="http://schemas.microsoft.com/office/drawing/2014/main" id="{94E82246-BB1A-6BFE-304B-5610EDDCFA0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/>
          <a:srcRect t="9910" b="9910"/>
          <a:stretch/>
        </p:blipFill>
        <p:spPr/>
      </p:pic>
      <p:pic>
        <p:nvPicPr>
          <p:cNvPr id="10" name="Bilde 10" descr="Et bilde som inneholder person, utendørs, himmel, bakke&#10;&#10;Automatisk generert beskrivelse">
            <a:extLst>
              <a:ext uri="{FF2B5EF4-FFF2-40B4-BE49-F238E27FC236}">
                <a16:creationId xmlns:a16="http://schemas.microsoft.com/office/drawing/2014/main" id="{9B4CD020-AA87-CCCF-C451-C434B44A4E7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/>
          <a:srcRect t="6483" b="6483"/>
          <a:stretch/>
        </p:blipFill>
        <p:spPr/>
      </p:pic>
    </p:spTree>
    <p:extLst>
      <p:ext uri="{BB962C8B-B14F-4D97-AF65-F5344CB8AC3E}">
        <p14:creationId xmlns:p14="http://schemas.microsoft.com/office/powerpoint/2010/main" val="2153232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6D9012-0099-FD2A-420C-E782B809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cs typeface="Arial"/>
              </a:rPr>
              <a:t>Bærekraft i praksis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4FCA59-13B7-D0A1-E7DB-60E867533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 err="1">
                <a:ea typeface="+mn-lt"/>
                <a:cs typeface="+mn-lt"/>
              </a:rPr>
              <a:t>Shift-plastics</a:t>
            </a:r>
            <a:r>
              <a:rPr lang="nb-NO">
                <a:ea typeface="+mn-lt"/>
                <a:cs typeface="+mn-lt"/>
              </a:rPr>
              <a:t> </a:t>
            </a:r>
            <a:br>
              <a:rPr lang="nb-NO">
                <a:ea typeface="+mn-lt"/>
                <a:cs typeface="+mn-lt"/>
              </a:rPr>
            </a:br>
            <a:r>
              <a:rPr lang="nb-NO">
                <a:ea typeface="+mn-lt"/>
                <a:cs typeface="+mn-lt"/>
              </a:rPr>
              <a:t>(Nordlandsforskning)</a:t>
            </a:r>
          </a:p>
          <a:p>
            <a:r>
              <a:rPr lang="nb-NO" sz="1400">
                <a:cs typeface="Arial"/>
              </a:rPr>
              <a:t>Bærekraftige sirkulære løsninger for å håndtere plast i fiskeri- og havbrukssektoren.</a:t>
            </a:r>
          </a:p>
        </p:txBody>
      </p:sp>
      <p:pic>
        <p:nvPicPr>
          <p:cNvPr id="13" name="Bilde 13" descr="Et bilde som inneholder svømme, vann sport, havbunn&#10;&#10;Automatisk generert beskrivelse">
            <a:extLst>
              <a:ext uri="{FF2B5EF4-FFF2-40B4-BE49-F238E27FC236}">
                <a16:creationId xmlns:a16="http://schemas.microsoft.com/office/drawing/2014/main" id="{7BCD486D-1295-D172-DE66-C13DFF80DE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4313" r="14313"/>
          <a:stretch/>
        </p:blipFill>
        <p:spPr/>
      </p:pic>
      <p:pic>
        <p:nvPicPr>
          <p:cNvPr id="20" name="Bilde 20">
            <a:extLst>
              <a:ext uri="{FF2B5EF4-FFF2-40B4-BE49-F238E27FC236}">
                <a16:creationId xmlns:a16="http://schemas.microsoft.com/office/drawing/2014/main" id="{95969182-C418-6664-9BC9-B76FFA8A0D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4058" r="4058"/>
          <a:stretch/>
        </p:blipFill>
        <p:spPr/>
      </p:pic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EB7402C5-406F-DF09-A118-4FA9C9CA09E9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>
                <a:cs typeface="Arial"/>
              </a:rPr>
              <a:t>SFI </a:t>
            </a:r>
            <a:r>
              <a:rPr lang="nb-NO" err="1">
                <a:cs typeface="Arial"/>
              </a:rPr>
              <a:t>Dsvole</a:t>
            </a:r>
            <a:r>
              <a:rPr lang="nb-NO">
                <a:cs typeface="Arial"/>
              </a:rPr>
              <a:t> (UiT)</a:t>
            </a:r>
          </a:p>
          <a:p>
            <a:r>
              <a:rPr lang="nb-NO" sz="1400">
                <a:cs typeface="Arial"/>
              </a:rPr>
              <a:t>Senter for forskningsdrevet innovasjon – Bionedbrytbar plast til marine applikasjoner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A83B03A4-2E07-CED8-704F-313C3405385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>
                <a:cs typeface="Arial"/>
              </a:rPr>
              <a:t>FOU- prosjekt: </a:t>
            </a:r>
            <a:endParaRPr lang="en-US">
              <a:cs typeface="Arial"/>
            </a:endParaRPr>
          </a:p>
          <a:p>
            <a:r>
              <a:rPr lang="nb-NO" sz="1400">
                <a:cs typeface="Arial"/>
              </a:rPr>
              <a:t>"Utslippsfri bygg- og anleggsplasser i arktiske strøk" i forbindelse </a:t>
            </a:r>
            <a:br>
              <a:rPr lang="nb-NO" sz="1400">
                <a:cs typeface="Arial"/>
              </a:rPr>
            </a:br>
            <a:r>
              <a:rPr lang="nb-NO" sz="1400">
                <a:cs typeface="Arial"/>
              </a:rPr>
              <a:t>med nybygget til Løvold Havpark.</a:t>
            </a:r>
            <a:endParaRPr lang="nb-NO" sz="1400">
              <a:ea typeface="+mn-lt"/>
              <a:cs typeface="+mn-lt"/>
            </a:endParaRPr>
          </a:p>
          <a:p>
            <a:r>
              <a:rPr lang="nb-NO" sz="1400">
                <a:cs typeface="Arial"/>
              </a:rPr>
              <a:t>Samarbeid med NFK/ Regionalt forskningsfond Nordland, Bodø Energi/Frost og SINTEF</a:t>
            </a:r>
            <a:endParaRPr lang="nb-NO" sz="1400"/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AA575FC5-5019-7F30-8662-4B923C1FA867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>
                <a:cs typeface="Arial"/>
              </a:rPr>
              <a:t>Løvold Havpark </a:t>
            </a:r>
            <a:endParaRPr lang="nb-NO"/>
          </a:p>
        </p:txBody>
      </p:sp>
      <p:pic>
        <p:nvPicPr>
          <p:cNvPr id="18" name="Bilde 18" descr="Et bilde som inneholder blå&#10;&#10;Automatisk generert beskrivelse">
            <a:extLst>
              <a:ext uri="{FF2B5EF4-FFF2-40B4-BE49-F238E27FC236}">
                <a16:creationId xmlns:a16="http://schemas.microsoft.com/office/drawing/2014/main" id="{93327229-7668-ACEA-430A-BA7962FDE4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/>
          <a:srcRect l="1800" r="1800"/>
          <a:stretch/>
        </p:blipFill>
        <p:spPr/>
      </p:pic>
      <p:pic>
        <p:nvPicPr>
          <p:cNvPr id="6" name="Bilde 6">
            <a:extLst>
              <a:ext uri="{FF2B5EF4-FFF2-40B4-BE49-F238E27FC236}">
                <a16:creationId xmlns:a16="http://schemas.microsoft.com/office/drawing/2014/main" id="{97956B61-125A-710A-947D-D3FD17C681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/>
          <a:srcRect l="1499" r="1499"/>
          <a:stretch/>
        </p:blipFill>
        <p:spPr/>
      </p:pic>
    </p:spTree>
    <p:extLst>
      <p:ext uri="{BB962C8B-B14F-4D97-AF65-F5344CB8AC3E}">
        <p14:creationId xmlns:p14="http://schemas.microsoft.com/office/powerpoint/2010/main" val="25337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himmel, vann, bakke&#10;&#10;Automatisk generert beskrivelse">
            <a:extLst>
              <a:ext uri="{FF2B5EF4-FFF2-40B4-BE49-F238E27FC236}">
                <a16:creationId xmlns:a16="http://schemas.microsoft.com/office/drawing/2014/main" id="{C37DBF27-978F-2494-1A94-81AB891EB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8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435EDCF4-932E-5D6E-3AFD-1AA651FF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81" y="1526059"/>
            <a:ext cx="11485719" cy="363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68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Løvold">
      <a:dk1>
        <a:srgbClr val="003049"/>
      </a:dk1>
      <a:lt1>
        <a:srgbClr val="FFFFFF"/>
      </a:lt1>
      <a:dk2>
        <a:srgbClr val="F68A3C"/>
      </a:dk2>
      <a:lt2>
        <a:srgbClr val="1EB78E"/>
      </a:lt2>
      <a:accent1>
        <a:srgbClr val="2C7C9B"/>
      </a:accent1>
      <a:accent2>
        <a:srgbClr val="B2D6CB"/>
      </a:accent2>
      <a:accent3>
        <a:srgbClr val="EBF9FC"/>
      </a:accent3>
      <a:accent4>
        <a:srgbClr val="002F4A"/>
      </a:accent4>
      <a:accent5>
        <a:srgbClr val="F58A3C"/>
      </a:accent5>
      <a:accent6>
        <a:srgbClr val="1CB68D"/>
      </a:accent6>
      <a:hlink>
        <a:srgbClr val="F58A3C"/>
      </a:hlink>
      <a:folHlink>
        <a:srgbClr val="002F4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øvoldAS_bedpres_fortoyning_Grieg_utenvideo" id="{47F75CF6-79F7-C045-96AC-240D5C71E3C0}" vid="{4C75A57C-7F0D-1C4A-A0C2-9CBF8696C96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70FA39E3184B2438B5074705A69D112" ma:contentTypeVersion="4" ma:contentTypeDescription="Opprett et nytt dokument." ma:contentTypeScope="" ma:versionID="1488751dc276740fc0e27d80e73de122">
  <xsd:schema xmlns:xsd="http://www.w3.org/2001/XMLSchema" xmlns:xs="http://www.w3.org/2001/XMLSchema" xmlns:p="http://schemas.microsoft.com/office/2006/metadata/properties" xmlns:ns2="cd14172c-2ff6-49c6-a6be-9430cf4ba5d6" targetNamespace="http://schemas.microsoft.com/office/2006/metadata/properties" ma:root="true" ma:fieldsID="4e7e7b1bc1d600009f90b95a180b38e5" ns2:_="">
    <xsd:import namespace="cd14172c-2ff6-49c6-a6be-9430cf4ba5d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14172c-2ff6-49c6-a6be-9430cf4ba5d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d14172c-2ff6-49c6-a6be-9430cf4ba5d6">DOKLS-84-4074</_dlc_DocId>
    <_dlc_DocIdUrl xmlns="cd14172c-2ff6-49c6-a6be-9430cf4ba5d6">
      <Url>https://lovoldsp.no/lovold/havbruk/_layouts/15/DocIdRedir.aspx?ID=DOKLS-84-4074</Url>
      <Description>DOKLS-84-4074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DDBE7B-B89C-4B1E-B71D-5A0F7FD97B35}">
  <ds:schemaRefs>
    <ds:schemaRef ds:uri="cd14172c-2ff6-49c6-a6be-9430cf4ba5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AA793D4-C11C-46FE-BDC2-274173F7FE52}">
  <ds:schemaRefs>
    <ds:schemaRef ds:uri="cd14172c-2ff6-49c6-a6be-9430cf4ba5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4F5E455-B3D8-45AF-9CE8-30E00397E3C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EC18C28-CD2A-4734-9637-0BC2B8CE8B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0</TotalTime>
  <Words>378</Words>
  <Application>Microsoft Office PowerPoint</Application>
  <PresentationFormat>Widescreen</PresentationFormat>
  <Paragraphs>84</Paragraphs>
  <Slides>24</Slides>
  <Notes>20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9" baseType="lpstr">
      <vt:lpstr>Arial</vt:lpstr>
      <vt:lpstr>Calibri</vt:lpstr>
      <vt:lpstr>Systemfont normal</vt:lpstr>
      <vt:lpstr>Wingdings</vt:lpstr>
      <vt:lpstr>Office-tema</vt:lpstr>
      <vt:lpstr>  Gjenbruk og renovering - slik gjør vi det    </vt:lpstr>
      <vt:lpstr>PowerPoint-presentasjon</vt:lpstr>
      <vt:lpstr>PowerPoint-presentasjon</vt:lpstr>
      <vt:lpstr>PowerPoint-presentasjon</vt:lpstr>
      <vt:lpstr>PowerPoint-presentasjon</vt:lpstr>
      <vt:lpstr>Bærekraft i praksis</vt:lpstr>
      <vt:lpstr>Bærekraft i praksis</vt:lpstr>
      <vt:lpstr>PowerPoint-presentasjon</vt:lpstr>
      <vt:lpstr>PowerPoint-presentasjon</vt:lpstr>
      <vt:lpstr>PowerPoint-presentasjon</vt:lpstr>
      <vt:lpstr>PowerPoint-presentasjon</vt:lpstr>
      <vt:lpstr>Løvold Havpark   - fra fryseterminal til kompetansesenter </vt:lpstr>
      <vt:lpstr>Havrommet 1.0 - 1400 m² ombruk</vt:lpstr>
      <vt:lpstr>PowerPoint-presentasjon</vt:lpstr>
      <vt:lpstr>Donorbygg</vt:lpstr>
      <vt:lpstr>PowerPoint-presentasjon</vt:lpstr>
      <vt:lpstr> </vt:lpstr>
      <vt:lpstr>PowerPoint-presentasjon</vt:lpstr>
      <vt:lpstr>PowerPoint-presentasjon</vt:lpstr>
      <vt:lpstr>Personalrestaurant </vt:lpstr>
      <vt:lpstr>Givere/bidragsytere til Havrommet 1.0</vt:lpstr>
      <vt:lpstr>Erfaringer </vt:lpstr>
      <vt:lpstr>Utfordringer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Elen Løvold</dc:creator>
  <cp:lastModifiedBy>Merete Nordheim</cp:lastModifiedBy>
  <cp:revision>728</cp:revision>
  <dcterms:created xsi:type="dcterms:W3CDTF">2023-02-17T12:24:48Z</dcterms:created>
  <dcterms:modified xsi:type="dcterms:W3CDTF">2023-02-21T14:34:06Z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0x010100070FA39E3184B2438B5074705A69D112</vt:lpwstr>
  </property>
  <property fmtid="{D5CDD505-2E9C-101B-9397-08002B2CF9AE}" pid="3" name="_dlc_DocIdItemGuid">
    <vt:lpwstr>7ba45abd-e4a2-41e4-9505-6ad397f85377</vt:lpwstr>
  </property>
</Properties>
</file>