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18" r:id="rId2"/>
  </p:sldMasterIdLst>
  <p:notesMasterIdLst>
    <p:notesMasterId r:id="rId10"/>
  </p:notesMasterIdLst>
  <p:handoutMasterIdLst>
    <p:handoutMasterId r:id="rId11"/>
  </p:handoutMasterIdLst>
  <p:sldIdLst>
    <p:sldId id="256" r:id="rId3"/>
    <p:sldId id="295" r:id="rId4"/>
    <p:sldId id="271" r:id="rId5"/>
    <p:sldId id="274" r:id="rId6"/>
    <p:sldId id="284" r:id="rId7"/>
    <p:sldId id="296" r:id="rId8"/>
    <p:sldId id="282" r:id="rId9"/>
  </p:sldIdLst>
  <p:sldSz cx="9144000" cy="6858000" type="screen4x3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81" d="100"/>
          <a:sy n="81" d="100"/>
        </p:scale>
        <p:origin x="149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A3772-18AC-4C48-9EE1-487931F8468E}" type="datetimeFigureOut">
              <a:rPr lang="nb-NO" smtClean="0"/>
              <a:t>20.02.2023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06D8D-B6E5-4DE8-A576-C98750B25CA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5679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FC1EE-F999-41DC-92B4-4533CD5C9A4F}" type="datetimeFigureOut">
              <a:rPr lang="nb-NO" smtClean="0"/>
              <a:t>20.02.2023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3996E-0201-4476-8B08-EBE90EFF432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9461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03996E-0201-4476-8B08-EBE90EFF432D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142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1 - lys bakgru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5085655" y="3989660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6824" y="3141080"/>
            <a:ext cx="3015848" cy="576000"/>
          </a:xfrm>
          <a:prstGeom prst="rect">
            <a:avLst/>
          </a:prstGeom>
        </p:spPr>
      </p:pic>
      <p:cxnSp>
        <p:nvCxnSpPr>
          <p:cNvPr id="7" name="Rett linje 8"/>
          <p:cNvCxnSpPr/>
          <p:nvPr userDrawn="1"/>
        </p:nvCxnSpPr>
        <p:spPr>
          <a:xfrm flipV="1">
            <a:off x="4572155" y="2668032"/>
            <a:ext cx="0" cy="1526016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2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5" name="Tittel 2"/>
          <p:cNvSpPr>
            <a:spLocks noGrp="1"/>
          </p:cNvSpPr>
          <p:nvPr>
            <p:ph type="title"/>
          </p:nvPr>
        </p:nvSpPr>
        <p:spPr>
          <a:xfrm>
            <a:off x="5085655" y="3217163"/>
            <a:ext cx="3445697" cy="615553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3" name="Refboks">
            <a:extLst>
              <a:ext uri="{FF2B5EF4-FFF2-40B4-BE49-F238E27FC236}">
                <a16:creationId xmlns:a16="http://schemas.microsoft.com/office/drawing/2014/main" id="{B24C4204-360F-41F9-8CAA-E25D01B6E1AE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2"/>
          <p:cNvSpPr>
            <a:spLocks noGrp="1"/>
          </p:cNvSpPr>
          <p:nvPr>
            <p:ph idx="13" hasCustomPrompt="1"/>
          </p:nvPr>
        </p:nvSpPr>
        <p:spPr>
          <a:xfrm>
            <a:off x="5095394" y="697860"/>
            <a:ext cx="3534978" cy="5443699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bilde 14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579938" cy="6858000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unntekst 2"/>
          <p:cNvSpPr>
            <a:spLocks noGrp="1"/>
          </p:cNvSpPr>
          <p:nvPr>
            <p:ph type="ftr" sz="quarter" idx="20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/>
            </a:lvl1pPr>
          </a:lstStyle>
          <a:p>
            <a:endParaRPr lang="nb-NO" dirty="0"/>
          </a:p>
        </p:txBody>
      </p:sp>
      <p:sp>
        <p:nvSpPr>
          <p:cNvPr id="11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/>
              <a:t>CONFIDENTIAL &amp; PRIVILEGED</a:t>
            </a:r>
            <a:endParaRPr lang="nb-NO" sz="700" cap="all" baseline="0" dirty="0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1C1313A4-8D49-49C2-8E46-26E41ADE3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Refboks" hidden="1">
            <a:extLst>
              <a:ext uri="{FF2B5EF4-FFF2-40B4-BE49-F238E27FC236}">
                <a16:creationId xmlns:a16="http://schemas.microsoft.com/office/drawing/2014/main" id="{38F23116-A5B7-4316-9912-BC3107C50C2C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01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lys bakgru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514197" y="808130"/>
            <a:ext cx="8121805" cy="2215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0395" y="1772816"/>
            <a:ext cx="8110844" cy="4401956"/>
          </a:xfrm>
        </p:spPr>
        <p:txBody>
          <a:bodyPr/>
          <a:lstStyle>
            <a:lvl1pPr marL="287993" indent="-287993">
              <a:spcBef>
                <a:spcPts val="1125"/>
              </a:spcBef>
              <a:buFont typeface="+mj-lt"/>
              <a:buAutoNum type="arabicPeriod"/>
              <a:defRPr/>
            </a:lvl1pPr>
            <a:lvl2pPr marL="503987" indent="-215995">
              <a:buFont typeface="Lucida Grande"/>
              <a:buChar char="–"/>
              <a:defRPr/>
            </a:lvl2pPr>
            <a:lvl3pPr marL="719982" indent="-215995">
              <a:defRPr/>
            </a:lvl3pPr>
            <a:lvl4pPr marL="935977" indent="-215995">
              <a:buFont typeface="Lucida Grande"/>
              <a:buChar char="–"/>
              <a:defRPr/>
            </a:lvl4pPr>
            <a:lvl5pPr marL="1151972" indent="-215995"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4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/>
              <a:t>CONFIDENTIAL &amp; PRIVILEGED</a:t>
            </a:r>
            <a:endParaRPr lang="nb-NO" sz="700" cap="all" baseline="0" dirty="0"/>
          </a:p>
        </p:txBody>
      </p:sp>
      <p:cxnSp>
        <p:nvCxnSpPr>
          <p:cNvPr id="12" name="Rett linje 11"/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CACC70C8-F96F-48EF-B0A3-033938F2E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3" name="Refboks" hidden="1">
            <a:extLst>
              <a:ext uri="{FF2B5EF4-FFF2-40B4-BE49-F238E27FC236}">
                <a16:creationId xmlns:a16="http://schemas.microsoft.com/office/drawing/2014/main" id="{34A1DED0-2727-4161-88B7-33D6E03B7AE6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74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63E8D7F3-3BD4-4DE0-822B-B7D0D3BEE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6" name="Refboks" hidden="1">
            <a:extLst>
              <a:ext uri="{FF2B5EF4-FFF2-40B4-BE49-F238E27FC236}">
                <a16:creationId xmlns:a16="http://schemas.microsoft.com/office/drawing/2014/main" id="{53E0FFAD-B3BF-44C5-850D-548AD2615AC6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02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 i topp (Mø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4198" y="809250"/>
            <a:ext cx="7244157" cy="2215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3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normalizeH="0" baseline="0">
                <a:solidFill>
                  <a:schemeClr val="tx1"/>
                </a:solidFill>
              </a:rPr>
              <a:t>CONFIDENTIAL &amp; PRIVILEGED</a:t>
            </a:r>
            <a:endParaRPr lang="nb-NO" sz="700" cap="all" normalizeH="0" baseline="0" dirty="0">
              <a:solidFill>
                <a:schemeClr val="tx1"/>
              </a:solidFill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DE9BA6B9-B6FA-48E8-83D8-6B9B049E7446}"/>
              </a:ext>
            </a:extLst>
          </p:cNvPr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4D1ABD2C-07C9-46E5-B58C-3E2D895E3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2" name="Refboks" hidden="1">
            <a:extLst>
              <a:ext uri="{FF2B5EF4-FFF2-40B4-BE49-F238E27FC236}">
                <a16:creationId xmlns:a16="http://schemas.microsoft.com/office/drawing/2014/main" id="{99C532BF-81EB-4510-8202-A628A243443B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D9586BA-F988-431D-98A0-3B2550BC94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91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innhold (Mø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0394" y="685595"/>
            <a:ext cx="8109415" cy="5476488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 marL="264633" indent="-132317">
              <a:buClrTx/>
              <a:buFont typeface="Verdana" panose="020B0604030504040204" pitchFamily="34" charset="0"/>
              <a:buChar char="−"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 marL="534600" indent="-153900">
              <a:buClrTx/>
              <a:buFont typeface="Verdana" panose="020B0604030504040204" pitchFamily="34" charset="0"/>
              <a:buChar char="−"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bunntekst 2"/>
          <p:cNvSpPr>
            <a:spLocks noGrp="1"/>
          </p:cNvSpPr>
          <p:nvPr>
            <p:ph type="ftr" sz="quarter" idx="13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2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>
                <a:solidFill>
                  <a:schemeClr val="tx1"/>
                </a:solidFill>
              </a:rPr>
              <a:t>CONFIDENTIAL &amp; PRIVILEGED</a:t>
            </a:r>
            <a:endParaRPr lang="nb-NO" sz="700" cap="all" baseline="0" dirty="0">
              <a:solidFill>
                <a:schemeClr val="tx1"/>
              </a:solidFill>
            </a:endParaRPr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9BF0630B-82F1-4A13-9587-D45AC10E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fboks" hidden="1">
            <a:extLst>
              <a:ext uri="{FF2B5EF4-FFF2-40B4-BE49-F238E27FC236}">
                <a16:creationId xmlns:a16="http://schemas.microsoft.com/office/drawing/2014/main" id="{9BA8548C-7AC2-4455-8CED-BDC6DF44B414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EFE1E30D-4F54-4BC6-94CA-C2B7B139B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61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(Mø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unntekst 2"/>
          <p:cNvSpPr>
            <a:spLocks noGrp="1"/>
          </p:cNvSpPr>
          <p:nvPr>
            <p:ph type="ftr" sz="quarter" idx="13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4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>
                <a:solidFill>
                  <a:schemeClr val="tx1"/>
                </a:solidFill>
              </a:rPr>
              <a:t>CONFIDENTIAL &amp; PRIVILEGED</a:t>
            </a:r>
            <a:endParaRPr lang="nb-NO" sz="700" cap="all" baseline="0" dirty="0">
              <a:solidFill>
                <a:schemeClr val="tx1"/>
              </a:solidFill>
            </a:endParaRP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EDBB7F2B-A747-471E-A98C-93E091F95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97" y="808130"/>
            <a:ext cx="8121805" cy="2215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FE077A60-037C-4617-87ED-B56ACDC4952C}"/>
              </a:ext>
            </a:extLst>
          </p:cNvPr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E04FB1A7-EE1B-44A3-BF75-F5999D93BB7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0394" y="1772816"/>
            <a:ext cx="8109415" cy="4389271"/>
          </a:xfrm>
        </p:spPr>
        <p:txBody>
          <a:bodyPr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4A64C71B-ADDD-4E0E-8152-A61BCD0BE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fboks" hidden="1">
            <a:extLst>
              <a:ext uri="{FF2B5EF4-FFF2-40B4-BE49-F238E27FC236}">
                <a16:creationId xmlns:a16="http://schemas.microsoft.com/office/drawing/2014/main" id="{206C9D5C-AA58-4B6E-8708-6E57D4A6F2D9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D4A49648-009F-4081-B142-93BBDB105A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89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ingress (Mø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unntekst 2"/>
          <p:cNvSpPr>
            <a:spLocks noGrp="1"/>
          </p:cNvSpPr>
          <p:nvPr>
            <p:ph type="ftr" sz="quarter" idx="13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7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>
                <a:solidFill>
                  <a:schemeClr val="tx1"/>
                </a:solidFill>
              </a:rPr>
              <a:t>CONFIDENTIAL &amp; PRIVILEGED</a:t>
            </a:r>
            <a:endParaRPr lang="nb-NO" sz="700" cap="all" baseline="0" dirty="0">
              <a:solidFill>
                <a:schemeClr val="tx1"/>
              </a:solidFill>
            </a:endParaRP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DC383098-1515-4BB1-AC7D-FAD7E6E1EDD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4199" y="2552900"/>
            <a:ext cx="8115609" cy="3620670"/>
          </a:xfrm>
        </p:spPr>
        <p:txBody>
          <a:bodyPr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8" name="Plassholder for tekst 2">
            <a:extLst>
              <a:ext uri="{FF2B5EF4-FFF2-40B4-BE49-F238E27FC236}">
                <a16:creationId xmlns:a16="http://schemas.microsoft.com/office/drawing/2014/main" id="{7F9CED3A-0D70-4058-A225-A8BD122F8C3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14197" y="1783061"/>
            <a:ext cx="8121806" cy="695493"/>
          </a:xfrm>
        </p:spPr>
        <p:txBody>
          <a:bodyPr anchor="t" anchorCtr="0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A3A68596-E0BB-4232-A659-5CF14D5FA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97" y="808130"/>
            <a:ext cx="8121805" cy="2215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FC9477CB-CC5B-4A0A-B5DF-36D7368F6E49}"/>
              </a:ext>
            </a:extLst>
          </p:cNvPr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1FB2199A-EFDF-4E71-ACCD-01F33AF4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2" name="Refboks" hidden="1">
            <a:extLst>
              <a:ext uri="{FF2B5EF4-FFF2-40B4-BE49-F238E27FC236}">
                <a16:creationId xmlns:a16="http://schemas.microsoft.com/office/drawing/2014/main" id="{092AAB6A-4B66-4F79-B726-0E7AA8A35375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596DF64D-1F45-482B-B03A-F87527D239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69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/ingress til venstre (Mø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6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>
                <a:solidFill>
                  <a:schemeClr val="tx1"/>
                </a:solidFill>
              </a:rPr>
              <a:t>CONFIDENTIAL &amp; PRIVILEGED</a:t>
            </a:r>
            <a:endParaRPr lang="nb-NO" sz="700" cap="all" baseline="0" dirty="0">
              <a:solidFill>
                <a:schemeClr val="tx1"/>
              </a:solidFill>
            </a:endParaRPr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39D44545-765C-49E5-A36F-4D4901F600D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4193" y="1772221"/>
            <a:ext cx="2193075" cy="4409626"/>
          </a:xfrm>
        </p:spPr>
        <p:txBody>
          <a:bodyPr anchor="t" anchorCtr="0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CAD8BBF9-7E7B-4A76-8510-DDDB016705B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880736" y="1772816"/>
            <a:ext cx="5742879" cy="4400753"/>
          </a:xfrm>
        </p:spPr>
        <p:txBody>
          <a:bodyPr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2D21C3CC-C3AF-4FD3-8CC4-5118D999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97" y="808130"/>
            <a:ext cx="8121805" cy="2215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A460D9CF-7EFF-4486-8952-B7FA1738C28B}"/>
              </a:ext>
            </a:extLst>
          </p:cNvPr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BB01E83C-5E57-44F0-AB3E-9E9E77F1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Refboks" hidden="1">
            <a:extLst>
              <a:ext uri="{FF2B5EF4-FFF2-40B4-BE49-F238E27FC236}">
                <a16:creationId xmlns:a16="http://schemas.microsoft.com/office/drawing/2014/main" id="{B517566E-4E0E-473A-B3AF-ECACC675644D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226471F1-806D-44FC-AD28-6CC56F1A83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86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deler med ingresser (Mø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unntekst 2"/>
          <p:cNvSpPr>
            <a:spLocks noGrp="1"/>
          </p:cNvSpPr>
          <p:nvPr>
            <p:ph type="ftr" sz="quarter" idx="17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9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>
                <a:solidFill>
                  <a:schemeClr val="tx1"/>
                </a:solidFill>
              </a:rPr>
              <a:t>CONFIDENTIAL &amp; PRIVILEGED</a:t>
            </a:r>
            <a:endParaRPr lang="nb-NO" sz="700" cap="all" baseline="0" dirty="0">
              <a:solidFill>
                <a:schemeClr val="tx1"/>
              </a:solidFill>
            </a:endParaRPr>
          </a:p>
        </p:txBody>
      </p:sp>
      <p:sp>
        <p:nvSpPr>
          <p:cNvPr id="20" name="Plassholder for innhold 2">
            <a:extLst>
              <a:ext uri="{FF2B5EF4-FFF2-40B4-BE49-F238E27FC236}">
                <a16:creationId xmlns:a16="http://schemas.microsoft.com/office/drawing/2014/main" id="{33FEB550-F440-4F68-9364-579ADDF6377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58736" y="2575662"/>
            <a:ext cx="3964879" cy="3597909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2" name="Plassholder for innhold 2">
            <a:extLst>
              <a:ext uri="{FF2B5EF4-FFF2-40B4-BE49-F238E27FC236}">
                <a16:creationId xmlns:a16="http://schemas.microsoft.com/office/drawing/2014/main" id="{9F81480C-97C1-4B85-AE5A-FDF8B86FB6E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4199" y="2575662"/>
            <a:ext cx="3964879" cy="3597909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DE8F6C5C-70B5-4E08-9756-9E046F28BDE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07470" y="1791788"/>
            <a:ext cx="3971075" cy="679049"/>
          </a:xfrm>
        </p:spPr>
        <p:txBody>
          <a:bodyPr anchor="t" anchorCtr="0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4" name="Plassholder for tekst 2">
            <a:extLst>
              <a:ext uri="{FF2B5EF4-FFF2-40B4-BE49-F238E27FC236}">
                <a16:creationId xmlns:a16="http://schemas.microsoft.com/office/drawing/2014/main" id="{AC041745-3F08-4369-97C7-09A6F7E7013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652006" y="1791788"/>
            <a:ext cx="3971075" cy="679049"/>
          </a:xfrm>
        </p:spPr>
        <p:txBody>
          <a:bodyPr anchor="t" anchorCtr="0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5" name="Tittel 1">
            <a:extLst>
              <a:ext uri="{FF2B5EF4-FFF2-40B4-BE49-F238E27FC236}">
                <a16:creationId xmlns:a16="http://schemas.microsoft.com/office/drawing/2014/main" id="{8E257BFF-69D8-4E2E-9523-654F14585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97" y="808130"/>
            <a:ext cx="8121805" cy="2215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26" name="Rett linje 25">
            <a:extLst>
              <a:ext uri="{FF2B5EF4-FFF2-40B4-BE49-F238E27FC236}">
                <a16:creationId xmlns:a16="http://schemas.microsoft.com/office/drawing/2014/main" id="{AB261761-62F1-470D-A368-3D4BF4D4BAC6}"/>
              </a:ext>
            </a:extLst>
          </p:cNvPr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CD64213A-DB1A-4C24-9D19-21B7C42BC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5" name="Refboks" hidden="1">
            <a:extLst>
              <a:ext uri="{FF2B5EF4-FFF2-40B4-BE49-F238E27FC236}">
                <a16:creationId xmlns:a16="http://schemas.microsoft.com/office/drawing/2014/main" id="{60842E84-520E-40B4-A275-26E42722FE62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3B5062B-2182-4BBF-93E3-F79B051F09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481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og tittel (Mø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>
                <a:solidFill>
                  <a:schemeClr val="tx1"/>
                </a:solidFill>
              </a:rPr>
              <a:t>CONFIDENTIAL &amp; PRIVILEGED</a:t>
            </a:r>
            <a:endParaRPr lang="nb-NO" sz="700" cap="all" baseline="0" dirty="0">
              <a:solidFill>
                <a:schemeClr val="tx1"/>
              </a:solidFill>
            </a:endParaRPr>
          </a:p>
        </p:txBody>
      </p:sp>
      <p:sp>
        <p:nvSpPr>
          <p:cNvPr id="19" name="Plassholder for innhold 2">
            <a:extLst>
              <a:ext uri="{FF2B5EF4-FFF2-40B4-BE49-F238E27FC236}">
                <a16:creationId xmlns:a16="http://schemas.microsoft.com/office/drawing/2014/main" id="{7EFE03EF-9BA6-4E42-A7B7-E7E20C71BC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0394" y="1772816"/>
            <a:ext cx="3964879" cy="440075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0" name="Plassholder for innhold 2">
            <a:extLst>
              <a:ext uri="{FF2B5EF4-FFF2-40B4-BE49-F238E27FC236}">
                <a16:creationId xmlns:a16="http://schemas.microsoft.com/office/drawing/2014/main" id="{96EFC49E-5CB8-4DED-B639-7B2DDA847C1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58736" y="1772816"/>
            <a:ext cx="3964879" cy="440075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1" name="Tittel 1">
            <a:extLst>
              <a:ext uri="{FF2B5EF4-FFF2-40B4-BE49-F238E27FC236}">
                <a16:creationId xmlns:a16="http://schemas.microsoft.com/office/drawing/2014/main" id="{FBA82C65-6813-47EE-97AC-CCB54D7F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97" y="808130"/>
            <a:ext cx="8121805" cy="2215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D9B54AC5-2F8D-4720-A795-7545C4EE17F9}"/>
              </a:ext>
            </a:extLst>
          </p:cNvPr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CFC01A6D-2DEA-4B8E-9095-EE3E44F4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6" name="Refboks" hidden="1">
            <a:extLst>
              <a:ext uri="{FF2B5EF4-FFF2-40B4-BE49-F238E27FC236}">
                <a16:creationId xmlns:a16="http://schemas.microsoft.com/office/drawing/2014/main" id="{74EC43AD-DB39-44FB-A284-E5D8869875D0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1AE9E6F-781B-468D-91A3-171D8D3344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30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4197" y="808131"/>
            <a:ext cx="8121805" cy="221599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0394" y="1772816"/>
            <a:ext cx="8109415" cy="4389270"/>
          </a:xfrm>
        </p:spPr>
        <p:txBody>
          <a:bodyPr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Refboks" hidden="1"/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  <p:sp>
        <p:nvSpPr>
          <p:cNvPr id="11" name="Plassholder for bunntekst 2"/>
          <p:cNvSpPr>
            <a:spLocks noGrp="1"/>
          </p:cNvSpPr>
          <p:nvPr>
            <p:ph type="ftr" sz="quarter" idx="13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/>
            </a:lvl1pPr>
          </a:lstStyle>
          <a:p>
            <a:endParaRPr lang="nb-NO" dirty="0"/>
          </a:p>
        </p:txBody>
      </p:sp>
      <p:sp>
        <p:nvSpPr>
          <p:cNvPr id="14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/>
              <a:t>CONFIDENTIAL &amp; PRIVILEGED</a:t>
            </a:r>
            <a:endParaRPr lang="nb-NO" sz="700" cap="all" baseline="0" dirty="0"/>
          </a:p>
        </p:txBody>
      </p:sp>
    </p:spTree>
    <p:extLst>
      <p:ext uri="{BB962C8B-B14F-4D97-AF65-F5344CB8AC3E}">
        <p14:creationId xmlns:p14="http://schemas.microsoft.com/office/powerpoint/2010/main" val="18150576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og midstilt tittel (Mø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4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>
                <a:solidFill>
                  <a:schemeClr val="tx1"/>
                </a:solidFill>
              </a:rPr>
              <a:t>CONFIDENTIAL &amp; PRIVILEGED</a:t>
            </a:r>
            <a:endParaRPr lang="nb-NO" sz="700" cap="all" baseline="0" dirty="0">
              <a:solidFill>
                <a:schemeClr val="tx1"/>
              </a:solidFill>
            </a:endParaRP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3BE169DE-64C1-4B70-A9E9-316140C59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97" y="809250"/>
            <a:ext cx="8121805" cy="221599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E04AFBBA-CE28-4EFB-8DCF-B8F7848229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0394" y="1772816"/>
            <a:ext cx="3964879" cy="4389266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15CD268A-3281-4B0B-ACED-E50A04F3175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58736" y="1772816"/>
            <a:ext cx="3964879" cy="4389266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20E640B9-AA89-4223-B510-5A955042B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7" name="Refboks" hidden="1">
            <a:extLst>
              <a:ext uri="{FF2B5EF4-FFF2-40B4-BE49-F238E27FC236}">
                <a16:creationId xmlns:a16="http://schemas.microsoft.com/office/drawing/2014/main" id="{EA50F21F-CAB4-4C13-9C62-E7956F557116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2E2F0811-9106-48C6-A885-026916CFC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70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+ innhold (Mø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4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579938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unntekst 2"/>
          <p:cNvSpPr>
            <a:spLocks noGrp="1"/>
          </p:cNvSpPr>
          <p:nvPr>
            <p:ph type="ftr" sz="quarter" idx="20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1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>
                <a:solidFill>
                  <a:schemeClr val="tx1"/>
                </a:solidFill>
              </a:rPr>
              <a:t>CONFIDENTIAL &amp; PRIVILEGED</a:t>
            </a:r>
            <a:endParaRPr lang="nb-NO" sz="700" cap="all" baseline="0" dirty="0">
              <a:solidFill>
                <a:schemeClr val="tx1"/>
              </a:solidFill>
            </a:endParaRPr>
          </a:p>
        </p:txBody>
      </p:sp>
      <p:sp>
        <p:nvSpPr>
          <p:cNvPr id="10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5095394" y="697860"/>
            <a:ext cx="3534414" cy="5464223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 marL="264633" indent="-132317">
              <a:buClrTx/>
              <a:buFont typeface="Verdana" panose="020B0604030504040204" pitchFamily="34" charset="0"/>
              <a:buChar char="−"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 marL="534600" indent="-153900">
              <a:buClrTx/>
              <a:buFont typeface="Verdana" panose="020B0604030504040204" pitchFamily="34" charset="0"/>
              <a:buChar char="−"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76B523D8-E781-44AB-91ED-B516ADA6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fboks" hidden="1">
            <a:extLst>
              <a:ext uri="{FF2B5EF4-FFF2-40B4-BE49-F238E27FC236}">
                <a16:creationId xmlns:a16="http://schemas.microsoft.com/office/drawing/2014/main" id="{DD34871F-2B56-4D76-ACA6-3730D4537861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11F7C3C-5169-4699-ADEF-40755DC01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35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mørk bakgrun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514197" y="809250"/>
            <a:ext cx="8121805" cy="221599"/>
          </a:xfrm>
          <a:noFill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0395" y="1772816"/>
            <a:ext cx="8110844" cy="4401956"/>
          </a:xfrm>
        </p:spPr>
        <p:txBody>
          <a:bodyPr/>
          <a:lstStyle>
            <a:lvl1pPr marL="287993" indent="-287993">
              <a:spcBef>
                <a:spcPts val="1125"/>
              </a:spcBef>
              <a:buClrTx/>
              <a:buFont typeface="+mj-lt"/>
              <a:buAutoNum type="arabicPeriod"/>
              <a:defRPr>
                <a:solidFill>
                  <a:srgbClr val="FFFFFF"/>
                </a:solidFill>
              </a:defRPr>
            </a:lvl1pPr>
            <a:lvl2pPr marL="503987" indent="-215995">
              <a:buClrTx/>
              <a:buFont typeface="Lucida Grande"/>
              <a:buChar char="–"/>
              <a:defRPr>
                <a:solidFill>
                  <a:srgbClr val="FFFFFF"/>
                </a:solidFill>
              </a:defRPr>
            </a:lvl2pPr>
            <a:lvl3pPr marL="719982" indent="-215995">
              <a:buClrTx/>
              <a:defRPr>
                <a:solidFill>
                  <a:srgbClr val="FFFFFF"/>
                </a:solidFill>
              </a:defRPr>
            </a:lvl3pPr>
            <a:lvl4pPr marL="935977" indent="-215995">
              <a:buClrTx/>
              <a:buFont typeface="Lucida Grande"/>
              <a:buChar char="–"/>
              <a:defRPr>
                <a:solidFill>
                  <a:srgbClr val="FFFFFF"/>
                </a:solidFill>
              </a:defRPr>
            </a:lvl4pPr>
            <a:lvl5pPr marL="1151972" indent="-215995">
              <a:buClrTx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5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>
                <a:solidFill>
                  <a:schemeClr val="bg1"/>
                </a:solidFill>
              </a:rPr>
              <a:t>CONFIDENTIAL &amp; PRIVILEGED</a:t>
            </a:r>
            <a:endParaRPr lang="nb-NO" sz="700" dirty="0">
              <a:solidFill>
                <a:schemeClr val="bg1"/>
              </a:solidFill>
            </a:endParaRPr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BCDEE201-7173-4C3F-8703-E5487CAC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4" name="Refboks" hidden="1">
            <a:extLst>
              <a:ext uri="{FF2B5EF4-FFF2-40B4-BE49-F238E27FC236}">
                <a16:creationId xmlns:a16="http://schemas.microsoft.com/office/drawing/2014/main" id="{9A388D57-F2C0-4E30-961A-527B6964E268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47760E3D-9AF7-45EC-B027-F51301C343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42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1 - mørk bakgrun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5085655" y="3217163"/>
            <a:ext cx="3445697" cy="615553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5085655" y="3989660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9418321" y="20604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pic>
        <p:nvPicPr>
          <p:cNvPr id="11" name="Bil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9" y="3141097"/>
            <a:ext cx="3007885" cy="577464"/>
          </a:xfrm>
          <a:prstGeom prst="rect">
            <a:avLst/>
          </a:prstGeom>
        </p:spPr>
      </p:pic>
      <p:cxnSp>
        <p:nvCxnSpPr>
          <p:cNvPr id="17" name="Rett linje 8"/>
          <p:cNvCxnSpPr/>
          <p:nvPr userDrawn="1"/>
        </p:nvCxnSpPr>
        <p:spPr>
          <a:xfrm flipV="1">
            <a:off x="4572155" y="2668032"/>
            <a:ext cx="0" cy="1526016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3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5" name="Refboks">
            <a:extLst>
              <a:ext uri="{FF2B5EF4-FFF2-40B4-BE49-F238E27FC236}">
                <a16:creationId xmlns:a16="http://schemas.microsoft.com/office/drawing/2014/main" id="{C3E79130-B57E-4DB7-A628-63C2F7F09DA3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641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1b - mørk bakgru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 userDrawn="1"/>
        </p:nvSpPr>
        <p:spPr>
          <a:xfrm>
            <a:off x="4572155" y="0"/>
            <a:ext cx="4571845" cy="6858000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5085655" y="3217163"/>
            <a:ext cx="3445697" cy="615553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9418321" y="20604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pic>
        <p:nvPicPr>
          <p:cNvPr id="11" name="Bil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9" y="3141097"/>
            <a:ext cx="3007885" cy="577464"/>
          </a:xfrm>
          <a:prstGeom prst="rect">
            <a:avLst/>
          </a:prstGeom>
        </p:spPr>
      </p:pic>
      <p:sp>
        <p:nvSpPr>
          <p:cNvPr id="12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3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0596DF24-4C3B-4A81-A1AC-ACCC6DF181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5655" y="3989660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sp>
        <p:nvSpPr>
          <p:cNvPr id="10" name="Refboks">
            <a:extLst>
              <a:ext uri="{FF2B5EF4-FFF2-40B4-BE49-F238E27FC236}">
                <a16:creationId xmlns:a16="http://schemas.microsoft.com/office/drawing/2014/main" id="{E3537734-8261-4671-8525-FFBBACF9D071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923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2 - mørk bakgrun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100391" y="5693318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1400100" y="4487335"/>
            <a:ext cx="6343804" cy="1030455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 b="0" i="1" strike="noStrike" cap="none" spc="0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Klikk for å legge til en lengre tekst om presentasjonen</a:t>
            </a:r>
            <a:endParaRPr lang="nb-NO" dirty="0"/>
          </a:p>
        </p:txBody>
      </p:sp>
      <p:pic>
        <p:nvPicPr>
          <p:cNvPr id="15" name="Bil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9" y="3141097"/>
            <a:ext cx="3007885" cy="577464"/>
          </a:xfrm>
          <a:prstGeom prst="rect">
            <a:avLst/>
          </a:prstGeom>
        </p:spPr>
      </p:pic>
      <p:cxnSp>
        <p:nvCxnSpPr>
          <p:cNvPr id="19" name="Rett linje 8"/>
          <p:cNvCxnSpPr/>
          <p:nvPr userDrawn="1"/>
        </p:nvCxnSpPr>
        <p:spPr>
          <a:xfrm flipV="1">
            <a:off x="4572155" y="2668032"/>
            <a:ext cx="0" cy="1526016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4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6" name="Tittel 2"/>
          <p:cNvSpPr>
            <a:spLocks noGrp="1"/>
          </p:cNvSpPr>
          <p:nvPr>
            <p:ph type="title"/>
          </p:nvPr>
        </p:nvSpPr>
        <p:spPr>
          <a:xfrm>
            <a:off x="5085655" y="3217163"/>
            <a:ext cx="3445697" cy="615553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2" name="Refboks">
            <a:extLst>
              <a:ext uri="{FF2B5EF4-FFF2-40B4-BE49-F238E27FC236}">
                <a16:creationId xmlns:a16="http://schemas.microsoft.com/office/drawing/2014/main" id="{9A14A6F6-4BE3-497C-95A3-7F199AFF7BDC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99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3 - mørk bakgru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4373738"/>
            <a:ext cx="9144000" cy="2484262"/>
          </a:xfrm>
          <a:prstGeom prst="rect">
            <a:avLst/>
          </a:prstGeom>
          <a:solidFill>
            <a:srgbClr val="262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13" name="Plassholder f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1400100" y="4487335"/>
            <a:ext cx="6343804" cy="1030455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 b="0" i="1" strike="noStrike" cap="none" spc="0" normalizeH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 dirty="0"/>
              <a:t>Klikk for å legge til en lengre tekst om presentasjonen</a:t>
            </a:r>
          </a:p>
        </p:txBody>
      </p:sp>
      <p:pic>
        <p:nvPicPr>
          <p:cNvPr id="15" name="Bil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9" y="3141097"/>
            <a:ext cx="3007885" cy="577464"/>
          </a:xfrm>
          <a:prstGeom prst="rect">
            <a:avLst/>
          </a:prstGeom>
        </p:spPr>
      </p:pic>
      <p:cxnSp>
        <p:nvCxnSpPr>
          <p:cNvPr id="19" name="Rett linje 8"/>
          <p:cNvCxnSpPr/>
          <p:nvPr userDrawn="1"/>
        </p:nvCxnSpPr>
        <p:spPr>
          <a:xfrm flipV="1">
            <a:off x="4572155" y="2668032"/>
            <a:ext cx="0" cy="1526016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4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6" name="Tittel 2"/>
          <p:cNvSpPr>
            <a:spLocks noGrp="1"/>
          </p:cNvSpPr>
          <p:nvPr>
            <p:ph type="title"/>
          </p:nvPr>
        </p:nvSpPr>
        <p:spPr>
          <a:xfrm>
            <a:off x="5085655" y="3217163"/>
            <a:ext cx="3445697" cy="615553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6C68B144-C134-4DA7-8619-8D6DDB1137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0391" y="5693318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sp>
        <p:nvSpPr>
          <p:cNvPr id="18" name="Refboks">
            <a:extLst>
              <a:ext uri="{FF2B5EF4-FFF2-40B4-BE49-F238E27FC236}">
                <a16:creationId xmlns:a16="http://schemas.microsoft.com/office/drawing/2014/main" id="{8B004369-3398-4609-B439-BB7DBDBD13F3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570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4 - mørk bakgrunn uten bilde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418321" y="20604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pic>
        <p:nvPicPr>
          <p:cNvPr id="11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9" y="3141097"/>
            <a:ext cx="3007885" cy="577464"/>
          </a:xfrm>
          <a:prstGeom prst="rect">
            <a:avLst/>
          </a:prstGeom>
        </p:spPr>
      </p:pic>
      <p:cxnSp>
        <p:nvCxnSpPr>
          <p:cNvPr id="17" name="Rett linje 8"/>
          <p:cNvCxnSpPr/>
          <p:nvPr userDrawn="1"/>
        </p:nvCxnSpPr>
        <p:spPr>
          <a:xfrm flipV="1">
            <a:off x="4572155" y="2668032"/>
            <a:ext cx="0" cy="1526016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3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6" name="Tittel 2"/>
          <p:cNvSpPr>
            <a:spLocks noGrp="1"/>
          </p:cNvSpPr>
          <p:nvPr>
            <p:ph type="title"/>
          </p:nvPr>
        </p:nvSpPr>
        <p:spPr>
          <a:xfrm>
            <a:off x="5085655" y="3217163"/>
            <a:ext cx="3445697" cy="615553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9047E6AE-9CAB-4815-A825-71B5C3DFCC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5655" y="3989660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sp>
        <p:nvSpPr>
          <p:cNvPr id="10" name="Refboks">
            <a:extLst>
              <a:ext uri="{FF2B5EF4-FFF2-40B4-BE49-F238E27FC236}">
                <a16:creationId xmlns:a16="http://schemas.microsoft.com/office/drawing/2014/main" id="{078E5677-A033-4655-94B3-C133603EB76D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31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5 - heldekkende bil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418321" y="20604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sp>
        <p:nvSpPr>
          <p:cNvPr id="12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3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1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766202" y="5319885"/>
            <a:ext cx="2943225" cy="184666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sp>
        <p:nvSpPr>
          <p:cNvPr id="19" name="Tittel 2"/>
          <p:cNvSpPr>
            <a:spLocks noGrp="1"/>
          </p:cNvSpPr>
          <p:nvPr>
            <p:ph type="title"/>
          </p:nvPr>
        </p:nvSpPr>
        <p:spPr>
          <a:xfrm>
            <a:off x="766201" y="4429923"/>
            <a:ext cx="7100165" cy="307777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cxnSp>
        <p:nvCxnSpPr>
          <p:cNvPr id="16" name="Rett linje 8">
            <a:extLst>
              <a:ext uri="{FF2B5EF4-FFF2-40B4-BE49-F238E27FC236}">
                <a16:creationId xmlns:a16="http://schemas.microsoft.com/office/drawing/2014/main" id="{98ED9581-9405-498C-88F4-0B2D0EFD9656}"/>
              </a:ext>
            </a:extLst>
          </p:cNvPr>
          <p:cNvCxnSpPr>
            <a:cxnSpLocks/>
          </p:cNvCxnSpPr>
          <p:nvPr userDrawn="1"/>
        </p:nvCxnSpPr>
        <p:spPr>
          <a:xfrm>
            <a:off x="766202" y="5024648"/>
            <a:ext cx="1144943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fboks">
            <a:extLst>
              <a:ext uri="{FF2B5EF4-FFF2-40B4-BE49-F238E27FC236}">
                <a16:creationId xmlns:a16="http://schemas.microsoft.com/office/drawing/2014/main" id="{54B6B3EA-649A-46FF-8D9F-03B0A97FFE91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0748E448-61F1-4059-8CA3-F365B276ED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13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5 - mørk bakgrunn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418321" y="20604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sp>
        <p:nvSpPr>
          <p:cNvPr id="12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3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9" name="Tittel 2">
            <a:extLst>
              <a:ext uri="{FF2B5EF4-FFF2-40B4-BE49-F238E27FC236}">
                <a16:creationId xmlns:a16="http://schemas.microsoft.com/office/drawing/2014/main" id="{86BF6D4F-E6AC-4630-9E81-47885F3A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01" y="3455781"/>
            <a:ext cx="7100165" cy="307777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cxnSp>
        <p:nvCxnSpPr>
          <p:cNvPr id="20" name="Rett linje 8">
            <a:extLst>
              <a:ext uri="{FF2B5EF4-FFF2-40B4-BE49-F238E27FC236}">
                <a16:creationId xmlns:a16="http://schemas.microsoft.com/office/drawing/2014/main" id="{C015535C-5468-4160-AC29-F9BCE2AFEADB}"/>
              </a:ext>
            </a:extLst>
          </p:cNvPr>
          <p:cNvCxnSpPr>
            <a:cxnSpLocks/>
          </p:cNvCxnSpPr>
          <p:nvPr userDrawn="1"/>
        </p:nvCxnSpPr>
        <p:spPr>
          <a:xfrm>
            <a:off x="766202" y="4050506"/>
            <a:ext cx="1144943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Plassholder for tekst 2">
            <a:extLst>
              <a:ext uri="{FF2B5EF4-FFF2-40B4-BE49-F238E27FC236}">
                <a16:creationId xmlns:a16="http://schemas.microsoft.com/office/drawing/2014/main" id="{751ED75A-E9F0-412B-B7BE-EB060DB2B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02" y="4345744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sp>
        <p:nvSpPr>
          <p:cNvPr id="10" name="Refboks">
            <a:extLst>
              <a:ext uri="{FF2B5EF4-FFF2-40B4-BE49-F238E27FC236}">
                <a16:creationId xmlns:a16="http://schemas.microsoft.com/office/drawing/2014/main" id="{6304206E-2F59-4F7B-BBE0-13F6D43323CA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78244D31-CF9C-4EA8-957B-CEE9D43EF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tel i to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3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/>
            </a:lvl1pPr>
          </a:lstStyle>
          <a:p>
            <a:endParaRPr lang="nb-NO" dirty="0"/>
          </a:p>
        </p:txBody>
      </p:sp>
      <p:sp>
        <p:nvSpPr>
          <p:cNvPr id="7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normalizeH="0" baseline="0"/>
              <a:t>CONFIDENTIAL &amp; PRIVILEGED</a:t>
            </a:r>
            <a:endParaRPr lang="nb-NO" sz="700" cap="all" normalizeH="0" baseline="0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3B2166C3-F766-49C6-B7AC-FB9AD2813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97" y="808130"/>
            <a:ext cx="8121805" cy="2215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725700EA-27A4-4F4C-B1D4-F5DF15113127}"/>
              </a:ext>
            </a:extLst>
          </p:cNvPr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80474ED-B429-4D6B-B11F-9B1CD61C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2" name="Refboks" hidden="1">
            <a:extLst>
              <a:ext uri="{FF2B5EF4-FFF2-40B4-BE49-F238E27FC236}">
                <a16:creationId xmlns:a16="http://schemas.microsoft.com/office/drawing/2014/main" id="{8F0B0DA6-6F2F-400B-B819-C2EF18E574CF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6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5 - blå bakgru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418321" y="20604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sp>
        <p:nvSpPr>
          <p:cNvPr id="12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3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9" name="Tittel 2">
            <a:extLst>
              <a:ext uri="{FF2B5EF4-FFF2-40B4-BE49-F238E27FC236}">
                <a16:creationId xmlns:a16="http://schemas.microsoft.com/office/drawing/2014/main" id="{86BF6D4F-E6AC-4630-9E81-47885F3A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01" y="3455781"/>
            <a:ext cx="7100165" cy="307777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cxnSp>
        <p:nvCxnSpPr>
          <p:cNvPr id="20" name="Rett linje 8">
            <a:extLst>
              <a:ext uri="{FF2B5EF4-FFF2-40B4-BE49-F238E27FC236}">
                <a16:creationId xmlns:a16="http://schemas.microsoft.com/office/drawing/2014/main" id="{C015535C-5468-4160-AC29-F9BCE2AFEADB}"/>
              </a:ext>
            </a:extLst>
          </p:cNvPr>
          <p:cNvCxnSpPr>
            <a:cxnSpLocks/>
          </p:cNvCxnSpPr>
          <p:nvPr userDrawn="1"/>
        </p:nvCxnSpPr>
        <p:spPr>
          <a:xfrm>
            <a:off x="766202" y="4050506"/>
            <a:ext cx="1144943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Plassholder for tekst 2">
            <a:extLst>
              <a:ext uri="{FF2B5EF4-FFF2-40B4-BE49-F238E27FC236}">
                <a16:creationId xmlns:a16="http://schemas.microsoft.com/office/drawing/2014/main" id="{751ED75A-E9F0-412B-B7BE-EB060DB2B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02" y="4345744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sp>
        <p:nvSpPr>
          <p:cNvPr id="10" name="Refboks">
            <a:extLst>
              <a:ext uri="{FF2B5EF4-FFF2-40B4-BE49-F238E27FC236}">
                <a16:creationId xmlns:a16="http://schemas.microsoft.com/office/drawing/2014/main" id="{9BF235BA-A9E3-48FE-8172-CF972FF1BF1D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5503080B-CC8D-4463-9E9F-0977624D4B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6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5 - grå bakgrun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418321" y="20604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sp>
        <p:nvSpPr>
          <p:cNvPr id="12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3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9" name="Tittel 2">
            <a:extLst>
              <a:ext uri="{FF2B5EF4-FFF2-40B4-BE49-F238E27FC236}">
                <a16:creationId xmlns:a16="http://schemas.microsoft.com/office/drawing/2014/main" id="{86BF6D4F-E6AC-4630-9E81-47885F3A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01" y="3455781"/>
            <a:ext cx="7100165" cy="307777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cxnSp>
        <p:nvCxnSpPr>
          <p:cNvPr id="20" name="Rett linje 8">
            <a:extLst>
              <a:ext uri="{FF2B5EF4-FFF2-40B4-BE49-F238E27FC236}">
                <a16:creationId xmlns:a16="http://schemas.microsoft.com/office/drawing/2014/main" id="{C015535C-5468-4160-AC29-F9BCE2AFEADB}"/>
              </a:ext>
            </a:extLst>
          </p:cNvPr>
          <p:cNvCxnSpPr>
            <a:cxnSpLocks/>
          </p:cNvCxnSpPr>
          <p:nvPr userDrawn="1"/>
        </p:nvCxnSpPr>
        <p:spPr>
          <a:xfrm>
            <a:off x="766202" y="4050506"/>
            <a:ext cx="1144943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Plassholder for tekst 2">
            <a:extLst>
              <a:ext uri="{FF2B5EF4-FFF2-40B4-BE49-F238E27FC236}">
                <a16:creationId xmlns:a16="http://schemas.microsoft.com/office/drawing/2014/main" id="{751ED75A-E9F0-412B-B7BE-EB060DB2B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02" y="4345744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sp>
        <p:nvSpPr>
          <p:cNvPr id="11" name="Refboks">
            <a:extLst>
              <a:ext uri="{FF2B5EF4-FFF2-40B4-BE49-F238E27FC236}">
                <a16:creationId xmlns:a16="http://schemas.microsoft.com/office/drawing/2014/main" id="{E4D2E8B7-774A-4D17-B987-7C22C1D08A57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3DF1107-ABC0-4303-AA99-7795201A1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3342" y="6433968"/>
            <a:ext cx="904754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82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5 - lysebrun bakgru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9418321" y="20604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sp>
        <p:nvSpPr>
          <p:cNvPr id="12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3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9" name="Tittel 2">
            <a:extLst>
              <a:ext uri="{FF2B5EF4-FFF2-40B4-BE49-F238E27FC236}">
                <a16:creationId xmlns:a16="http://schemas.microsoft.com/office/drawing/2014/main" id="{86BF6D4F-E6AC-4630-9E81-47885F3A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01" y="3455781"/>
            <a:ext cx="7100165" cy="307777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cxnSp>
        <p:nvCxnSpPr>
          <p:cNvPr id="20" name="Rett linje 8">
            <a:extLst>
              <a:ext uri="{FF2B5EF4-FFF2-40B4-BE49-F238E27FC236}">
                <a16:creationId xmlns:a16="http://schemas.microsoft.com/office/drawing/2014/main" id="{C015535C-5468-4160-AC29-F9BCE2AFEADB}"/>
              </a:ext>
            </a:extLst>
          </p:cNvPr>
          <p:cNvCxnSpPr>
            <a:cxnSpLocks/>
          </p:cNvCxnSpPr>
          <p:nvPr userDrawn="1"/>
        </p:nvCxnSpPr>
        <p:spPr>
          <a:xfrm>
            <a:off x="766202" y="4050506"/>
            <a:ext cx="1144943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Plassholder for tekst 2">
            <a:extLst>
              <a:ext uri="{FF2B5EF4-FFF2-40B4-BE49-F238E27FC236}">
                <a16:creationId xmlns:a16="http://schemas.microsoft.com/office/drawing/2014/main" id="{751ED75A-E9F0-412B-B7BE-EB060DB2BF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202" y="4345744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sp>
        <p:nvSpPr>
          <p:cNvPr id="11" name="Refboks">
            <a:extLst>
              <a:ext uri="{FF2B5EF4-FFF2-40B4-BE49-F238E27FC236}">
                <a16:creationId xmlns:a16="http://schemas.microsoft.com/office/drawing/2014/main" id="{9D38440C-61BC-489B-9181-DA3EAA534CB3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1B835FD-D0B5-4C8D-8A4B-E239F140FB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3342" y="6433968"/>
            <a:ext cx="904754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6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/tittel – mørk bakgrun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514197" y="2892488"/>
            <a:ext cx="8121805" cy="22159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7" name="Rett linje 9"/>
          <p:cNvCxnSpPr/>
          <p:nvPr userDrawn="1"/>
        </p:nvCxnSpPr>
        <p:spPr>
          <a:xfrm>
            <a:off x="4064155" y="3543617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2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>
                <a:solidFill>
                  <a:schemeClr val="bg1"/>
                </a:solidFill>
              </a:rPr>
              <a:t>CONFIDENTIAL &amp; PRIVILEGED</a:t>
            </a:r>
            <a:endParaRPr lang="nb-NO" sz="700" cap="all" baseline="0" dirty="0">
              <a:solidFill>
                <a:schemeClr val="bg1"/>
              </a:solidFill>
            </a:endParaRP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7F890240-444E-49D3-886D-C3C573783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6" name="Refboks" hidden="1">
            <a:extLst>
              <a:ext uri="{FF2B5EF4-FFF2-40B4-BE49-F238E27FC236}">
                <a16:creationId xmlns:a16="http://schemas.microsoft.com/office/drawing/2014/main" id="{686AA385-250E-4530-91F3-79D98121E9E4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223A838E-7BCE-4EAD-A84D-74C413864E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77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– mørk bakgrun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tt linje 2"/>
          <p:cNvCxnSpPr/>
          <p:nvPr userDrawn="1"/>
        </p:nvCxnSpPr>
        <p:spPr>
          <a:xfrm>
            <a:off x="4064155" y="4822657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ittel 1"/>
          <p:cNvSpPr>
            <a:spLocks noGrp="1"/>
          </p:cNvSpPr>
          <p:nvPr>
            <p:ph type="title" hasCustomPrompt="1"/>
          </p:nvPr>
        </p:nvSpPr>
        <p:spPr>
          <a:xfrm>
            <a:off x="514197" y="2830045"/>
            <a:ext cx="8121805" cy="393954"/>
          </a:xfrm>
        </p:spPr>
        <p:txBody>
          <a:bodyPr anchor="ctr" anchorCtr="0"/>
          <a:lstStyle>
            <a:lvl1pPr algn="ctr">
              <a:defRPr sz="3200" b="0" i="1" cap="none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til sitat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100391" y="5325608"/>
            <a:ext cx="2943225" cy="679704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  <a:br>
              <a:rPr lang="nb-NO" dirty="0"/>
            </a:br>
            <a:r>
              <a:rPr lang="nb-NO" dirty="0"/>
              <a:t>evt. Kilde</a:t>
            </a:r>
          </a:p>
        </p:txBody>
      </p:sp>
      <p:sp>
        <p:nvSpPr>
          <p:cNvPr id="10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4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>
                <a:solidFill>
                  <a:schemeClr val="bg1"/>
                </a:solidFill>
              </a:rPr>
              <a:t>CONFIDENTIAL &amp; PRIVILEGED</a:t>
            </a:r>
            <a:endParaRPr lang="nb-NO" sz="700" dirty="0">
              <a:solidFill>
                <a:schemeClr val="bg1"/>
              </a:solidFill>
            </a:endParaRP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8487041-CF02-4301-8ECA-66CC33D39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Refboks" hidden="1">
            <a:extLst>
              <a:ext uri="{FF2B5EF4-FFF2-40B4-BE49-F238E27FC236}">
                <a16:creationId xmlns:a16="http://schemas.microsoft.com/office/drawing/2014/main" id="{D10C830C-0DB9-4F48-8805-579C5C84C750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4E4FEA15-47ED-4452-A504-A82071FCB1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51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phics Mør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tt linje 4"/>
          <p:cNvCxnSpPr/>
          <p:nvPr userDrawn="1"/>
        </p:nvCxnSpPr>
        <p:spPr>
          <a:xfrm>
            <a:off x="551369" y="3212976"/>
            <a:ext cx="8010293" cy="0"/>
          </a:xfrm>
          <a:prstGeom prst="line">
            <a:avLst/>
          </a:prstGeom>
          <a:ln w="6350" cmpd="sng">
            <a:solidFill>
              <a:schemeClr val="bg2"/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/>
          <p:cNvCxnSpPr/>
          <p:nvPr userDrawn="1"/>
        </p:nvCxnSpPr>
        <p:spPr>
          <a:xfrm flipV="1">
            <a:off x="2548259" y="1949172"/>
            <a:ext cx="0" cy="2527608"/>
          </a:xfrm>
          <a:prstGeom prst="line">
            <a:avLst/>
          </a:prstGeom>
          <a:ln w="6350" cmpd="sng">
            <a:solidFill>
              <a:schemeClr val="bg2"/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 userDrawn="1"/>
        </p:nvCxnSpPr>
        <p:spPr>
          <a:xfrm flipV="1">
            <a:off x="4565803" y="1949172"/>
            <a:ext cx="0" cy="2527608"/>
          </a:xfrm>
          <a:prstGeom prst="line">
            <a:avLst/>
          </a:prstGeom>
          <a:ln w="6350" cmpd="sng">
            <a:solidFill>
              <a:schemeClr val="bg2"/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 flipV="1">
            <a:off x="6583347" y="1949172"/>
            <a:ext cx="0" cy="2527608"/>
          </a:xfrm>
          <a:prstGeom prst="line">
            <a:avLst/>
          </a:prstGeom>
          <a:ln w="6350" cmpd="sng">
            <a:solidFill>
              <a:schemeClr val="bg2"/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/>
          <p:cNvSpPr txBox="1"/>
          <p:nvPr userDrawn="1"/>
        </p:nvSpPr>
        <p:spPr>
          <a:xfrm>
            <a:off x="882804" y="2115964"/>
            <a:ext cx="1313368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>
                <a:solidFill>
                  <a:schemeClr val="accent3"/>
                </a:solidFill>
              </a:rPr>
              <a:t>Antall</a:t>
            </a:r>
            <a:br>
              <a:rPr lang="nb-NO" sz="800" kern="0" cap="all" spc="100">
                <a:solidFill>
                  <a:schemeClr val="accent3"/>
                </a:solidFill>
              </a:rPr>
            </a:br>
            <a:r>
              <a:rPr lang="nb-NO" sz="800" kern="0" cap="all" spc="100">
                <a:solidFill>
                  <a:schemeClr val="accent3"/>
                </a:solidFill>
              </a:rPr>
              <a:t>advokater</a:t>
            </a:r>
            <a:endParaRPr lang="nb-NO" sz="800" kern="0" cap="all" spc="100" dirty="0">
              <a:solidFill>
                <a:schemeClr val="accent3"/>
              </a:solidFill>
            </a:endParaRPr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2900348" y="2115964"/>
            <a:ext cx="1313368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>
                <a:solidFill>
                  <a:schemeClr val="accent3"/>
                </a:solidFill>
              </a:rPr>
              <a:t>Antall</a:t>
            </a:r>
          </a:p>
          <a:p>
            <a:pPr algn="ctr"/>
            <a:r>
              <a:rPr lang="nb-NO" sz="800" kern="0" cap="all" spc="100">
                <a:solidFill>
                  <a:schemeClr val="accent3"/>
                </a:solidFill>
              </a:rPr>
              <a:t>Partnere</a:t>
            </a:r>
            <a:endParaRPr lang="nb-NO" sz="800" kern="0" cap="all" spc="100" dirty="0">
              <a:solidFill>
                <a:schemeClr val="accent3"/>
              </a:solidFill>
            </a:endParaRPr>
          </a:p>
        </p:txBody>
      </p:sp>
      <p:sp>
        <p:nvSpPr>
          <p:cNvPr id="26" name="TekstSylinder 25"/>
          <p:cNvSpPr txBox="1"/>
          <p:nvPr userDrawn="1"/>
        </p:nvSpPr>
        <p:spPr>
          <a:xfrm>
            <a:off x="4794952" y="2115965"/>
            <a:ext cx="1559246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 dirty="0">
                <a:solidFill>
                  <a:schemeClr val="accent3"/>
                </a:solidFill>
              </a:rPr>
              <a:t>ANTALL</a:t>
            </a:r>
            <a:br>
              <a:rPr lang="nb-NO" sz="800" kern="0" cap="all" spc="100" dirty="0">
                <a:solidFill>
                  <a:schemeClr val="accent3"/>
                </a:solidFill>
              </a:rPr>
            </a:br>
            <a:r>
              <a:rPr lang="nb-NO" sz="800" kern="0" cap="all" spc="100" dirty="0">
                <a:solidFill>
                  <a:schemeClr val="accent3"/>
                </a:solidFill>
              </a:rPr>
              <a:t>FORRETNINGSSTØTTE</a:t>
            </a:r>
          </a:p>
        </p:txBody>
      </p:sp>
      <p:sp>
        <p:nvSpPr>
          <p:cNvPr id="29" name="TekstSylinder 28"/>
          <p:cNvSpPr txBox="1"/>
          <p:nvPr userDrawn="1"/>
        </p:nvSpPr>
        <p:spPr>
          <a:xfrm>
            <a:off x="6935436" y="2115966"/>
            <a:ext cx="1313368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>
                <a:solidFill>
                  <a:schemeClr val="accent3"/>
                </a:solidFill>
              </a:rPr>
              <a:t>TOTALT</a:t>
            </a:r>
            <a:br>
              <a:rPr lang="nb-NO" sz="800" kern="0" cap="all" spc="100" baseline="0">
                <a:solidFill>
                  <a:schemeClr val="accent3"/>
                </a:solidFill>
              </a:rPr>
            </a:br>
            <a:r>
              <a:rPr lang="nb-NO" sz="800" kern="0" cap="all" spc="100" baseline="0">
                <a:solidFill>
                  <a:schemeClr val="accent3"/>
                </a:solidFill>
              </a:rPr>
              <a:t>ANSATTE</a:t>
            </a:r>
            <a:endParaRPr lang="nb-NO" sz="800" kern="0" cap="all" spc="100" dirty="0">
              <a:solidFill>
                <a:schemeClr val="accent3"/>
              </a:solidFill>
            </a:endParaRPr>
          </a:p>
        </p:txBody>
      </p:sp>
      <p:sp>
        <p:nvSpPr>
          <p:cNvPr id="53" name="TekstSylinder 52"/>
          <p:cNvSpPr txBox="1"/>
          <p:nvPr userDrawn="1"/>
        </p:nvSpPr>
        <p:spPr>
          <a:xfrm>
            <a:off x="882804" y="3701123"/>
            <a:ext cx="1313368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>
                <a:solidFill>
                  <a:schemeClr val="accent3"/>
                </a:solidFill>
              </a:rPr>
              <a:t>OMSETNING</a:t>
            </a:r>
            <a:endParaRPr lang="nb-NO" sz="800" kern="0" cap="all" spc="100" dirty="0">
              <a:solidFill>
                <a:schemeClr val="accent3"/>
              </a:solidFill>
            </a:endParaRPr>
          </a:p>
        </p:txBody>
      </p:sp>
      <p:sp>
        <p:nvSpPr>
          <p:cNvPr id="56" name="TekstSylinder 55"/>
          <p:cNvSpPr txBox="1"/>
          <p:nvPr userDrawn="1"/>
        </p:nvSpPr>
        <p:spPr>
          <a:xfrm>
            <a:off x="2900348" y="3701123"/>
            <a:ext cx="1313368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>
                <a:solidFill>
                  <a:schemeClr val="accent3"/>
                </a:solidFill>
              </a:rPr>
              <a:t>PRO-Bono</a:t>
            </a:r>
            <a:r>
              <a:rPr lang="nb-NO" sz="800" kern="0" cap="all" spc="100" baseline="0">
                <a:solidFill>
                  <a:schemeClr val="accent3"/>
                </a:solidFill>
              </a:rPr>
              <a:t> timer</a:t>
            </a:r>
            <a:endParaRPr lang="nb-NO" sz="800" kern="0" cap="all" spc="100" dirty="0">
              <a:solidFill>
                <a:schemeClr val="accent3"/>
              </a:solidFill>
            </a:endParaRPr>
          </a:p>
        </p:txBody>
      </p:sp>
      <p:sp>
        <p:nvSpPr>
          <p:cNvPr id="59" name="TekstSylinder 58"/>
          <p:cNvSpPr txBox="1"/>
          <p:nvPr userDrawn="1"/>
        </p:nvSpPr>
        <p:spPr>
          <a:xfrm>
            <a:off x="4917891" y="3578011"/>
            <a:ext cx="1313368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>
                <a:solidFill>
                  <a:schemeClr val="accent3"/>
                </a:solidFill>
              </a:rPr>
              <a:t>ANTALL</a:t>
            </a:r>
            <a:br>
              <a:rPr lang="nb-NO" sz="800" kern="0" cap="all" spc="100">
                <a:solidFill>
                  <a:schemeClr val="accent3"/>
                </a:solidFill>
              </a:rPr>
            </a:br>
            <a:r>
              <a:rPr lang="nb-NO" sz="800" kern="0" cap="all" spc="100">
                <a:solidFill>
                  <a:schemeClr val="accent3"/>
                </a:solidFill>
              </a:rPr>
              <a:t>transaksjoner</a:t>
            </a:r>
            <a:endParaRPr lang="nb-NO" sz="800" kern="0" cap="all" spc="100" dirty="0">
              <a:solidFill>
                <a:schemeClr val="accent3"/>
              </a:solidFill>
            </a:endParaRPr>
          </a:p>
        </p:txBody>
      </p:sp>
      <p:sp>
        <p:nvSpPr>
          <p:cNvPr id="62" name="TekstSylinder 61"/>
          <p:cNvSpPr txBox="1"/>
          <p:nvPr userDrawn="1"/>
        </p:nvSpPr>
        <p:spPr>
          <a:xfrm>
            <a:off x="6935436" y="3701122"/>
            <a:ext cx="1313368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>
                <a:solidFill>
                  <a:schemeClr val="accent3"/>
                </a:solidFill>
              </a:rPr>
              <a:t>tvisteløsning</a:t>
            </a:r>
            <a:endParaRPr lang="nb-NO" sz="800" kern="0" cap="all" spc="100" dirty="0">
              <a:solidFill>
                <a:schemeClr val="accent3"/>
              </a:solidFill>
            </a:endParaRPr>
          </a:p>
        </p:txBody>
      </p:sp>
      <p:sp>
        <p:nvSpPr>
          <p:cNvPr id="65" name="Plassholder for tekst 1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20081" y="5303031"/>
            <a:ext cx="8115920" cy="87552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2800"/>
              </a:spcAft>
              <a:buClr>
                <a:schemeClr val="accent1"/>
              </a:buClr>
              <a:buFontTx/>
              <a:buNone/>
              <a:defRPr sz="2000" b="0" i="1" baseline="0">
                <a:solidFill>
                  <a:schemeClr val="accent2"/>
                </a:solidFill>
              </a:defRPr>
            </a:lvl1pPr>
            <a:lvl2pPr marL="742913" indent="-431978">
              <a:lnSpc>
                <a:spcPts val="24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 marL="1142942" indent="-431978">
              <a:lnSpc>
                <a:spcPts val="2000"/>
              </a:lnSpc>
              <a:spcBef>
                <a:spcPts val="0"/>
              </a:spcBef>
              <a:spcAft>
                <a:spcPts val="2000"/>
              </a:spcAft>
              <a:buClr>
                <a:schemeClr val="accent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3pPr>
            <a:lvl4pPr marL="1600120" indent="-431978">
              <a:lnSpc>
                <a:spcPts val="2000"/>
              </a:lnSpc>
              <a:spcBef>
                <a:spcPts val="0"/>
              </a:spcBef>
              <a:spcAft>
                <a:spcPts val="2000"/>
              </a:spcAft>
              <a:buClr>
                <a:schemeClr val="accent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 marL="2057297" indent="-431978">
              <a:lnSpc>
                <a:spcPts val="2000"/>
              </a:lnSpc>
              <a:spcBef>
                <a:spcPts val="0"/>
              </a:spcBef>
              <a:spcAft>
                <a:spcPts val="2000"/>
              </a:spcAft>
              <a:buClr>
                <a:schemeClr val="accent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Her kan det eventuelt stå et sitat</a:t>
            </a:r>
          </a:p>
        </p:txBody>
      </p:sp>
      <p:cxnSp>
        <p:nvCxnSpPr>
          <p:cNvPr id="31" name="Rett linje 30"/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kstSylinder 1"/>
          <p:cNvSpPr txBox="1"/>
          <p:nvPr userDrawn="1"/>
        </p:nvSpPr>
        <p:spPr>
          <a:xfrm>
            <a:off x="493405" y="598843"/>
            <a:ext cx="6606158" cy="43088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nb-NO" sz="2800" b="0" kern="1200" cap="none" spc="1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Small teams for </a:t>
            </a:r>
            <a:r>
              <a:rPr lang="nb-NO" sz="2800" b="0" kern="1200" cap="none" spc="100" baseline="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big</a:t>
            </a:r>
            <a:r>
              <a:rPr lang="nb-NO" sz="2800" b="0" kern="1200" cap="none" spc="1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matters</a:t>
            </a:r>
          </a:p>
        </p:txBody>
      </p:sp>
      <p:sp>
        <p:nvSpPr>
          <p:cNvPr id="34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37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>
                <a:solidFill>
                  <a:schemeClr val="bg1"/>
                </a:solidFill>
              </a:rPr>
              <a:t>CONFIDENTIAL &amp; PRIVILEGED</a:t>
            </a:r>
            <a:endParaRPr lang="nb-NO" sz="700" cap="all" baseline="0" dirty="0">
              <a:solidFill>
                <a:schemeClr val="bg1"/>
              </a:solidFill>
            </a:endParaRPr>
          </a:p>
        </p:txBody>
      </p:sp>
      <p:sp>
        <p:nvSpPr>
          <p:cNvPr id="35" name="Plassholder for tekst 5">
            <a:extLst>
              <a:ext uri="{FF2B5EF4-FFF2-40B4-BE49-F238E27FC236}">
                <a16:creationId xmlns:a16="http://schemas.microsoft.com/office/drawing/2014/main" id="{4820FA90-1D8A-45B9-BA09-81CB87E716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5287" y="2313808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bg1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38" name="Plassholder for tekst 5">
            <a:extLst>
              <a:ext uri="{FF2B5EF4-FFF2-40B4-BE49-F238E27FC236}">
                <a16:creationId xmlns:a16="http://schemas.microsoft.com/office/drawing/2014/main" id="{E7B6842D-F5DF-4AF6-BBA2-7F73D162A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5287" y="3795098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bg1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41" name="Plassholder for tekst 5">
            <a:extLst>
              <a:ext uri="{FF2B5EF4-FFF2-40B4-BE49-F238E27FC236}">
                <a16:creationId xmlns:a16="http://schemas.microsoft.com/office/drawing/2014/main" id="{D78528A9-D256-4A3B-8AB6-68F6547D5D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27366" y="2313808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bg1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42" name="Plassholder for tekst 5">
            <a:extLst>
              <a:ext uri="{FF2B5EF4-FFF2-40B4-BE49-F238E27FC236}">
                <a16:creationId xmlns:a16="http://schemas.microsoft.com/office/drawing/2014/main" id="{F7E312A1-9319-4F5F-A440-5232A1376E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7366" y="3795098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bg1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47" name="Plassholder for tekst 5">
            <a:extLst>
              <a:ext uri="{FF2B5EF4-FFF2-40B4-BE49-F238E27FC236}">
                <a16:creationId xmlns:a16="http://schemas.microsoft.com/office/drawing/2014/main" id="{DC21B746-1B6B-4FCF-82A4-13734C7097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7163" y="2316847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bg1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48" name="Plassholder for tekst 5">
            <a:extLst>
              <a:ext uri="{FF2B5EF4-FFF2-40B4-BE49-F238E27FC236}">
                <a16:creationId xmlns:a16="http://schemas.microsoft.com/office/drawing/2014/main" id="{5F1326CE-D400-4B11-9DC0-ED397AADEC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7163" y="3798137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bg1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49" name="Plassholder for tekst 5">
            <a:extLst>
              <a:ext uri="{FF2B5EF4-FFF2-40B4-BE49-F238E27FC236}">
                <a16:creationId xmlns:a16="http://schemas.microsoft.com/office/drawing/2014/main" id="{A3196E78-735E-4295-A50A-7C55D9A49C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9242" y="2316847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bg1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50" name="Plassholder for tekst 5">
            <a:extLst>
              <a:ext uri="{FF2B5EF4-FFF2-40B4-BE49-F238E27FC236}">
                <a16:creationId xmlns:a16="http://schemas.microsoft.com/office/drawing/2014/main" id="{8EDAA048-ADBE-442A-87E0-EF1275C827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49242" y="3798137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bg1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6695C1B7-652B-4EFB-8EEB-C26552BB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9" name="Refboks" hidden="1">
            <a:extLst>
              <a:ext uri="{FF2B5EF4-FFF2-40B4-BE49-F238E27FC236}">
                <a16:creationId xmlns:a16="http://schemas.microsoft.com/office/drawing/2014/main" id="{CF014A3E-3F43-4B1C-9CAB-CCF72EE0E5A0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  <p:pic>
        <p:nvPicPr>
          <p:cNvPr id="32" name="Bilde 31">
            <a:extLst>
              <a:ext uri="{FF2B5EF4-FFF2-40B4-BE49-F238E27FC236}">
                <a16:creationId xmlns:a16="http://schemas.microsoft.com/office/drawing/2014/main" id="{FB8CBE27-9C48-456D-B604-FD3379128E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15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 - 1 - lys bakgru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>
            <a:off x="4572155" y="0"/>
            <a:ext cx="45718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9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5085655" y="3989660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sp>
        <p:nvSpPr>
          <p:cNvPr id="10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2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5" name="Tittel 2"/>
          <p:cNvSpPr>
            <a:spLocks noGrp="1"/>
          </p:cNvSpPr>
          <p:nvPr>
            <p:ph type="title"/>
          </p:nvPr>
        </p:nvSpPr>
        <p:spPr>
          <a:xfrm>
            <a:off x="5085655" y="3217163"/>
            <a:ext cx="3445697" cy="615553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pic>
        <p:nvPicPr>
          <p:cNvPr id="14" name="Bil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9" y="3141097"/>
            <a:ext cx="3007885" cy="577464"/>
          </a:xfrm>
          <a:prstGeom prst="rect">
            <a:avLst/>
          </a:prstGeom>
        </p:spPr>
      </p:pic>
      <p:sp>
        <p:nvSpPr>
          <p:cNvPr id="11" name="Refboks">
            <a:extLst>
              <a:ext uri="{FF2B5EF4-FFF2-40B4-BE49-F238E27FC236}">
                <a16:creationId xmlns:a16="http://schemas.microsoft.com/office/drawing/2014/main" id="{E1E09AE9-B825-469A-9751-ECEC8028BEE8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173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2 - lys bakgru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100391" y="5693318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1400100" y="4487335"/>
            <a:ext cx="6343804" cy="1030455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 b="0" i="1" strike="noStrike" cap="none" spc="0" normalizeH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/>
              <a:t>Klikk for å legge til en lengre tekst om presentasjonen</a:t>
            </a:r>
          </a:p>
        </p:txBody>
      </p:sp>
      <p:cxnSp>
        <p:nvCxnSpPr>
          <p:cNvPr id="15" name="Rett linje 8"/>
          <p:cNvCxnSpPr/>
          <p:nvPr userDrawn="1"/>
        </p:nvCxnSpPr>
        <p:spPr>
          <a:xfrm flipV="1">
            <a:off x="4572155" y="2668032"/>
            <a:ext cx="0" cy="1526016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Bild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6824" y="3141080"/>
            <a:ext cx="3015848" cy="576000"/>
          </a:xfrm>
          <a:prstGeom prst="rect">
            <a:avLst/>
          </a:prstGeom>
        </p:spPr>
      </p:pic>
      <p:sp>
        <p:nvSpPr>
          <p:cNvPr id="11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4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6" name="Tittel 2"/>
          <p:cNvSpPr>
            <a:spLocks noGrp="1"/>
          </p:cNvSpPr>
          <p:nvPr>
            <p:ph type="title"/>
          </p:nvPr>
        </p:nvSpPr>
        <p:spPr>
          <a:xfrm>
            <a:off x="5085655" y="3217163"/>
            <a:ext cx="3445697" cy="615553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2" name="Refboks">
            <a:extLst>
              <a:ext uri="{FF2B5EF4-FFF2-40B4-BE49-F238E27FC236}">
                <a16:creationId xmlns:a16="http://schemas.microsoft.com/office/drawing/2014/main" id="{8D6F7CC5-C088-45A7-994B-83661624065D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96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3 - lys bakgru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 userDrawn="1"/>
        </p:nvSpPr>
        <p:spPr>
          <a:xfrm>
            <a:off x="0" y="4373738"/>
            <a:ext cx="9144000" cy="2484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100391" y="5693318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1400100" y="4487335"/>
            <a:ext cx="6343804" cy="1030455"/>
          </a:xfrm>
          <a:prstGeom prst="rect">
            <a:avLst/>
          </a:prstGeom>
        </p:spPr>
        <p:txBody>
          <a:bodyPr vert="horz" lIns="0" tIns="0" rIns="0" bIns="0" anchor="b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 b="0" i="1" strike="noStrike" cap="none" spc="0" normalizeH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/>
              <a:t>Klikk for å legge til en lengre tekst om presentasjonen</a:t>
            </a:r>
          </a:p>
        </p:txBody>
      </p:sp>
      <p:cxnSp>
        <p:nvCxnSpPr>
          <p:cNvPr id="15" name="Rett linje 8"/>
          <p:cNvCxnSpPr/>
          <p:nvPr userDrawn="1"/>
        </p:nvCxnSpPr>
        <p:spPr>
          <a:xfrm flipV="1">
            <a:off x="4572155" y="2668032"/>
            <a:ext cx="0" cy="1526016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4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pic>
        <p:nvPicPr>
          <p:cNvPr id="21" name="Bil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9" y="3141097"/>
            <a:ext cx="3007885" cy="577464"/>
          </a:xfrm>
          <a:prstGeom prst="rect">
            <a:avLst/>
          </a:prstGeom>
        </p:spPr>
      </p:pic>
      <p:sp>
        <p:nvSpPr>
          <p:cNvPr id="22" name="Tittel 2"/>
          <p:cNvSpPr>
            <a:spLocks noGrp="1"/>
          </p:cNvSpPr>
          <p:nvPr>
            <p:ph type="title"/>
          </p:nvPr>
        </p:nvSpPr>
        <p:spPr>
          <a:xfrm>
            <a:off x="5085655" y="3217163"/>
            <a:ext cx="3445697" cy="615553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2" name="Refboks">
            <a:extLst>
              <a:ext uri="{FF2B5EF4-FFF2-40B4-BE49-F238E27FC236}">
                <a16:creationId xmlns:a16="http://schemas.microsoft.com/office/drawing/2014/main" id="{9B277925-B933-4B7D-B783-50413CEBFF09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20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4 - lys bakgru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5085655" y="3989660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6824" y="3141080"/>
            <a:ext cx="3015848" cy="576000"/>
          </a:xfrm>
          <a:prstGeom prst="rect">
            <a:avLst/>
          </a:prstGeom>
        </p:spPr>
      </p:pic>
      <p:cxnSp>
        <p:nvCxnSpPr>
          <p:cNvPr id="7" name="Rett linje 8"/>
          <p:cNvCxnSpPr/>
          <p:nvPr userDrawn="1"/>
        </p:nvCxnSpPr>
        <p:spPr>
          <a:xfrm flipV="1">
            <a:off x="4572155" y="2668032"/>
            <a:ext cx="0" cy="1526016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2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4" name="Tittel 2"/>
          <p:cNvSpPr>
            <a:spLocks noGrp="1"/>
          </p:cNvSpPr>
          <p:nvPr>
            <p:ph type="title"/>
          </p:nvPr>
        </p:nvSpPr>
        <p:spPr>
          <a:xfrm>
            <a:off x="5085655" y="3217163"/>
            <a:ext cx="3445697" cy="615553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1" name="Refboks">
            <a:extLst>
              <a:ext uri="{FF2B5EF4-FFF2-40B4-BE49-F238E27FC236}">
                <a16:creationId xmlns:a16="http://schemas.microsoft.com/office/drawing/2014/main" id="{1163744D-24DD-4C40-8CD7-E3054950F252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6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0394" y="685595"/>
            <a:ext cx="8109415" cy="5476488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bunntekst 2"/>
          <p:cNvSpPr>
            <a:spLocks noGrp="1"/>
          </p:cNvSpPr>
          <p:nvPr>
            <p:ph type="ftr" sz="quarter" idx="13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/>
            </a:lvl1pPr>
          </a:lstStyle>
          <a:p>
            <a:endParaRPr lang="nb-NO" dirty="0"/>
          </a:p>
        </p:txBody>
      </p:sp>
      <p:sp>
        <p:nvSpPr>
          <p:cNvPr id="12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/>
              <a:t>CONFIDENTIAL &amp; PRIVILEGED</a:t>
            </a:r>
            <a:endParaRPr lang="nb-NO" sz="700" cap="all" baseline="0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4F71BBA9-75D6-4966-9413-BA3EB3363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1" name="Refboks" hidden="1">
            <a:extLst>
              <a:ext uri="{FF2B5EF4-FFF2-40B4-BE49-F238E27FC236}">
                <a16:creationId xmlns:a16="http://schemas.microsoft.com/office/drawing/2014/main" id="{8610E20D-EF93-4AE0-A289-DF6A4DE99B52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93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4 - blå bakgrun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5085655" y="3989660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6824" y="3141080"/>
            <a:ext cx="3015848" cy="576000"/>
          </a:xfrm>
          <a:prstGeom prst="rect">
            <a:avLst/>
          </a:prstGeom>
        </p:spPr>
      </p:pic>
      <p:cxnSp>
        <p:nvCxnSpPr>
          <p:cNvPr id="7" name="Rett linje 8"/>
          <p:cNvCxnSpPr/>
          <p:nvPr userDrawn="1"/>
        </p:nvCxnSpPr>
        <p:spPr>
          <a:xfrm flipV="1">
            <a:off x="4572155" y="2668032"/>
            <a:ext cx="0" cy="1526016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2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4" name="Tittel 2"/>
          <p:cNvSpPr>
            <a:spLocks noGrp="1"/>
          </p:cNvSpPr>
          <p:nvPr>
            <p:ph type="title"/>
          </p:nvPr>
        </p:nvSpPr>
        <p:spPr>
          <a:xfrm>
            <a:off x="5085655" y="3217163"/>
            <a:ext cx="3445697" cy="615553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1" name="Refboks">
            <a:extLst>
              <a:ext uri="{FF2B5EF4-FFF2-40B4-BE49-F238E27FC236}">
                <a16:creationId xmlns:a16="http://schemas.microsoft.com/office/drawing/2014/main" id="{E4718433-3295-49F4-9C82-B31FD64968D1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0305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4 - grå bakgrun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5085655" y="3989660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6824" y="3141080"/>
            <a:ext cx="3015848" cy="576000"/>
          </a:xfrm>
          <a:prstGeom prst="rect">
            <a:avLst/>
          </a:prstGeom>
        </p:spPr>
      </p:pic>
      <p:cxnSp>
        <p:nvCxnSpPr>
          <p:cNvPr id="7" name="Rett linje 8"/>
          <p:cNvCxnSpPr/>
          <p:nvPr userDrawn="1"/>
        </p:nvCxnSpPr>
        <p:spPr>
          <a:xfrm flipV="1">
            <a:off x="4572155" y="2668032"/>
            <a:ext cx="0" cy="1526016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2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4" name="Tittel 2"/>
          <p:cNvSpPr>
            <a:spLocks noGrp="1"/>
          </p:cNvSpPr>
          <p:nvPr>
            <p:ph type="title"/>
          </p:nvPr>
        </p:nvSpPr>
        <p:spPr>
          <a:xfrm>
            <a:off x="5085655" y="3217163"/>
            <a:ext cx="3445697" cy="615553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1" name="Refboks">
            <a:extLst>
              <a:ext uri="{FF2B5EF4-FFF2-40B4-BE49-F238E27FC236}">
                <a16:creationId xmlns:a16="http://schemas.microsoft.com/office/drawing/2014/main" id="{E6ABF8A6-2AFC-4FBE-AF64-A65C26E682B3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345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4 - lysebrun bakgrunn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5085655" y="3989660"/>
            <a:ext cx="2943225" cy="1164683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6824" y="3141080"/>
            <a:ext cx="3015848" cy="576000"/>
          </a:xfrm>
          <a:prstGeom prst="rect">
            <a:avLst/>
          </a:prstGeom>
        </p:spPr>
      </p:pic>
      <p:cxnSp>
        <p:nvCxnSpPr>
          <p:cNvPr id="7" name="Rett linje 8"/>
          <p:cNvCxnSpPr/>
          <p:nvPr userDrawn="1"/>
        </p:nvCxnSpPr>
        <p:spPr>
          <a:xfrm flipV="1">
            <a:off x="4572155" y="2668032"/>
            <a:ext cx="0" cy="1526016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opRightTexts" hidden="1"/>
          <p:cNvSpPr txBox="1"/>
          <p:nvPr userDrawn="1"/>
        </p:nvSpPr>
        <p:spPr>
          <a:xfrm>
            <a:off x="7933778" y="1555"/>
            <a:ext cx="1063069" cy="463459"/>
          </a:xfrm>
          <a:prstGeom prst="rect">
            <a:avLst/>
          </a:prstGeom>
          <a:solidFill>
            <a:schemeClr val="accent3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CONFIDENTIAL &amp; PRIVILEGED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2" name="DraftText" hidden="1"/>
          <p:cNvSpPr txBox="1"/>
          <p:nvPr userDrawn="1"/>
        </p:nvSpPr>
        <p:spPr>
          <a:xfrm>
            <a:off x="7933778" y="1"/>
            <a:ext cx="1063069" cy="463459"/>
          </a:xfrm>
          <a:prstGeom prst="rect">
            <a:avLst/>
          </a:prstGeom>
          <a:solidFill>
            <a:srgbClr val="ADA59B"/>
          </a:solidFill>
        </p:spPr>
        <p:txBody>
          <a:bodyPr wrap="square" lIns="72000" tIns="118800" rIns="72000" bIns="118800" rtlCol="0" anchor="ctr" anchorCtr="0">
            <a:noAutofit/>
          </a:bodyPr>
          <a:lstStyle/>
          <a:p>
            <a:pPr algn="r"/>
            <a:r>
              <a:rPr lang="nb-NO" sz="700" kern="0" cap="all" spc="50" baseline="0">
                <a:solidFill>
                  <a:schemeClr val="bg1"/>
                </a:solidFill>
              </a:rPr>
              <a:t>DRAFT</a:t>
            </a:r>
            <a:endParaRPr lang="nb-NO" sz="700" kern="0" cap="all" spc="50" baseline="0" dirty="0">
              <a:solidFill>
                <a:schemeClr val="bg1"/>
              </a:solidFill>
            </a:endParaRPr>
          </a:p>
        </p:txBody>
      </p:sp>
      <p:sp>
        <p:nvSpPr>
          <p:cNvPr id="14" name="Tittel 2"/>
          <p:cNvSpPr>
            <a:spLocks noGrp="1"/>
          </p:cNvSpPr>
          <p:nvPr>
            <p:ph type="title"/>
          </p:nvPr>
        </p:nvSpPr>
        <p:spPr>
          <a:xfrm>
            <a:off x="5085655" y="3217163"/>
            <a:ext cx="3445697" cy="615553"/>
          </a:xfrm>
        </p:spPr>
        <p:txBody>
          <a:bodyPr/>
          <a:lstStyle>
            <a:lvl1pPr>
              <a:lnSpc>
                <a:spcPct val="100000"/>
              </a:lnSpc>
              <a:defRPr lang="en-GB" sz="20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b-NO"/>
              <a:t>Klikk for å redigere tittelstil</a:t>
            </a:r>
            <a:endParaRPr lang="en-GB" dirty="0"/>
          </a:p>
        </p:txBody>
      </p:sp>
      <p:sp>
        <p:nvSpPr>
          <p:cNvPr id="11" name="Refboks">
            <a:extLst>
              <a:ext uri="{FF2B5EF4-FFF2-40B4-BE49-F238E27FC236}">
                <a16:creationId xmlns:a16="http://schemas.microsoft.com/office/drawing/2014/main" id="{01C8C1FB-D95D-4120-9FD5-88EDE46FBD2F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666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m/tittel – lys bakgru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4197" y="2892488"/>
            <a:ext cx="8121805" cy="221599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10" name="Rett linje 9"/>
          <p:cNvCxnSpPr/>
          <p:nvPr userDrawn="1"/>
        </p:nvCxnSpPr>
        <p:spPr>
          <a:xfrm>
            <a:off x="4064155" y="3543617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/>
              <a:t>CONFIDENTIAL &amp; PRIVILEGED</a:t>
            </a:r>
            <a:endParaRPr lang="nb-NO" sz="700" cap="all" baseline="0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E780284D-4F8F-4440-96A1-4E36C00F6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4" name="Refboks" hidden="1">
            <a:extLst>
              <a:ext uri="{FF2B5EF4-FFF2-40B4-BE49-F238E27FC236}">
                <a16:creationId xmlns:a16="http://schemas.microsoft.com/office/drawing/2014/main" id="{689998E8-51B5-4FE5-A5B5-5651AB5E4C32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246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– lys bakgru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/>
          <p:cNvCxnSpPr/>
          <p:nvPr userDrawn="1"/>
        </p:nvCxnSpPr>
        <p:spPr>
          <a:xfrm>
            <a:off x="4064155" y="4822657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514197" y="2830045"/>
            <a:ext cx="8121805" cy="393954"/>
          </a:xfrm>
        </p:spPr>
        <p:txBody>
          <a:bodyPr anchor="ctr" anchorCtr="0"/>
          <a:lstStyle>
            <a:lvl1pPr algn="ctr">
              <a:defRPr sz="3200" b="0" i="1" cap="none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 dirty="0"/>
              <a:t>Klikk for å legge til sitat</a:t>
            </a:r>
          </a:p>
        </p:txBody>
      </p:sp>
      <p:sp>
        <p:nvSpPr>
          <p:cNvPr id="6" name="Plassholder f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100391" y="5325608"/>
            <a:ext cx="2943225" cy="679704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00" b="0" i="0" cap="none" spc="1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 dirty="0"/>
              <a:t>Sted, dato 2017</a:t>
            </a:r>
            <a:br>
              <a:rPr lang="nb-NO" dirty="0"/>
            </a:br>
            <a:r>
              <a:rPr lang="nb-NO" dirty="0"/>
              <a:t>evt. Kilde</a:t>
            </a:r>
          </a:p>
        </p:txBody>
      </p:sp>
      <p:sp>
        <p:nvSpPr>
          <p:cNvPr id="10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/>
              <a:t>CONFIDENTIAL &amp; PRIVILEGED</a:t>
            </a:r>
            <a:endParaRPr lang="nb-NO" sz="700" cap="all" baseline="0" dirty="0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93913D04-1B63-40C1-AB8B-082215CF5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2" name="Refboks" hidden="1">
            <a:extLst>
              <a:ext uri="{FF2B5EF4-FFF2-40B4-BE49-F238E27FC236}">
                <a16:creationId xmlns:a16="http://schemas.microsoft.com/office/drawing/2014/main" id="{80147627-5E6B-47A7-9A94-9F1F769FFB7F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19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phics - lys bakgrun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tt linje 4"/>
          <p:cNvCxnSpPr/>
          <p:nvPr userDrawn="1"/>
        </p:nvCxnSpPr>
        <p:spPr>
          <a:xfrm>
            <a:off x="551369" y="3212083"/>
            <a:ext cx="8010293" cy="0"/>
          </a:xfrm>
          <a:prstGeom prst="line">
            <a:avLst/>
          </a:prstGeom>
          <a:ln w="6350" cmpd="sng">
            <a:solidFill>
              <a:schemeClr val="bg2">
                <a:lumMod val="50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/>
          <p:cNvCxnSpPr/>
          <p:nvPr userDrawn="1"/>
        </p:nvCxnSpPr>
        <p:spPr>
          <a:xfrm flipV="1">
            <a:off x="2548259" y="1948279"/>
            <a:ext cx="0" cy="2527608"/>
          </a:xfrm>
          <a:prstGeom prst="line">
            <a:avLst/>
          </a:prstGeom>
          <a:ln w="6350" cmpd="sng">
            <a:solidFill>
              <a:schemeClr val="bg2">
                <a:lumMod val="50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 userDrawn="1"/>
        </p:nvCxnSpPr>
        <p:spPr>
          <a:xfrm flipV="1">
            <a:off x="4565803" y="1948279"/>
            <a:ext cx="0" cy="2527608"/>
          </a:xfrm>
          <a:prstGeom prst="line">
            <a:avLst/>
          </a:prstGeom>
          <a:ln w="6350" cmpd="sng">
            <a:solidFill>
              <a:schemeClr val="bg2">
                <a:lumMod val="50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/>
          <p:cNvCxnSpPr/>
          <p:nvPr userDrawn="1"/>
        </p:nvCxnSpPr>
        <p:spPr>
          <a:xfrm flipV="1">
            <a:off x="6583347" y="1948279"/>
            <a:ext cx="0" cy="2527608"/>
          </a:xfrm>
          <a:prstGeom prst="line">
            <a:avLst/>
          </a:prstGeom>
          <a:ln w="6350" cmpd="sng">
            <a:solidFill>
              <a:schemeClr val="bg2">
                <a:lumMod val="50000"/>
              </a:schemeClr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Sylinder 12"/>
          <p:cNvSpPr txBox="1"/>
          <p:nvPr userDrawn="1"/>
        </p:nvSpPr>
        <p:spPr>
          <a:xfrm>
            <a:off x="882804" y="2115071"/>
            <a:ext cx="1313368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 dirty="0">
                <a:solidFill>
                  <a:schemeClr val="accent1"/>
                </a:solidFill>
              </a:rPr>
              <a:t>Antall</a:t>
            </a:r>
            <a:br>
              <a:rPr lang="nb-NO" sz="800" kern="0" cap="all" spc="100" dirty="0">
                <a:solidFill>
                  <a:schemeClr val="accent1"/>
                </a:solidFill>
              </a:rPr>
            </a:br>
            <a:r>
              <a:rPr lang="nb-NO" sz="800" kern="0" cap="all" spc="100" dirty="0">
                <a:solidFill>
                  <a:schemeClr val="accent1"/>
                </a:solidFill>
              </a:rPr>
              <a:t>advokater</a:t>
            </a:r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2900348" y="2115071"/>
            <a:ext cx="1313368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>
                <a:solidFill>
                  <a:schemeClr val="accent1"/>
                </a:solidFill>
              </a:rPr>
              <a:t>Antall</a:t>
            </a:r>
          </a:p>
          <a:p>
            <a:pPr algn="ctr"/>
            <a:r>
              <a:rPr lang="nb-NO" sz="800" kern="0" cap="all" spc="100">
                <a:solidFill>
                  <a:schemeClr val="accent1"/>
                </a:solidFill>
              </a:rPr>
              <a:t>Partnere</a:t>
            </a:r>
            <a:endParaRPr lang="nb-NO" sz="800" kern="0" cap="all" spc="100" dirty="0">
              <a:solidFill>
                <a:schemeClr val="accent1"/>
              </a:solidFill>
            </a:endParaRPr>
          </a:p>
        </p:txBody>
      </p:sp>
      <p:sp>
        <p:nvSpPr>
          <p:cNvPr id="65" name="Plassholder for tekst 10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20081" y="5303031"/>
            <a:ext cx="8115920" cy="875527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2800"/>
              </a:spcAft>
              <a:buClr>
                <a:schemeClr val="accent1"/>
              </a:buClr>
              <a:buFontTx/>
              <a:buNone/>
              <a:defRPr sz="2000" b="0" i="1" baseline="0">
                <a:solidFill>
                  <a:schemeClr val="accent1"/>
                </a:solidFill>
              </a:defRPr>
            </a:lvl1pPr>
            <a:lvl2pPr marL="742913" indent="-431978">
              <a:lnSpc>
                <a:spcPts val="2400"/>
              </a:lnSpc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 marL="1142942" indent="-431978">
              <a:lnSpc>
                <a:spcPts val="2000"/>
              </a:lnSpc>
              <a:spcBef>
                <a:spcPts val="0"/>
              </a:spcBef>
              <a:spcAft>
                <a:spcPts val="2000"/>
              </a:spcAft>
              <a:buClr>
                <a:schemeClr val="accent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3pPr>
            <a:lvl4pPr marL="1600120" indent="-431978">
              <a:lnSpc>
                <a:spcPts val="2000"/>
              </a:lnSpc>
              <a:spcBef>
                <a:spcPts val="0"/>
              </a:spcBef>
              <a:spcAft>
                <a:spcPts val="2000"/>
              </a:spcAft>
              <a:buClr>
                <a:schemeClr val="accent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 marL="2057297" indent="-431978">
              <a:lnSpc>
                <a:spcPts val="2000"/>
              </a:lnSpc>
              <a:spcBef>
                <a:spcPts val="0"/>
              </a:spcBef>
              <a:spcAft>
                <a:spcPts val="2000"/>
              </a:spcAft>
              <a:buClr>
                <a:schemeClr val="accent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Her kan det eventuelt stå et sitat</a:t>
            </a:r>
          </a:p>
        </p:txBody>
      </p:sp>
      <p:cxnSp>
        <p:nvCxnSpPr>
          <p:cNvPr id="31" name="Rett linje 30"/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kstSylinder 1"/>
          <p:cNvSpPr txBox="1"/>
          <p:nvPr userDrawn="1"/>
        </p:nvSpPr>
        <p:spPr>
          <a:xfrm>
            <a:off x="493405" y="598842"/>
            <a:ext cx="6606158" cy="43088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nb-NO" sz="2800" b="0" kern="1200" cap="none" spc="100" baseline="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Small teams for </a:t>
            </a:r>
            <a:r>
              <a:rPr lang="nb-NO" sz="2800" b="0" kern="1200" cap="none" spc="100" baseline="0" dirty="0" err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big</a:t>
            </a:r>
            <a:r>
              <a:rPr lang="nb-NO" sz="2800" b="0" kern="1200" cap="none" spc="100" baseline="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matters</a:t>
            </a:r>
            <a:endParaRPr lang="nb-NO" sz="2800" b="0" cap="none" spc="100" baseline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TekstSylinder 31"/>
          <p:cNvSpPr txBox="1"/>
          <p:nvPr userDrawn="1"/>
        </p:nvSpPr>
        <p:spPr>
          <a:xfrm>
            <a:off x="4848958" y="2115072"/>
            <a:ext cx="1451235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 dirty="0">
                <a:solidFill>
                  <a:schemeClr val="accent1"/>
                </a:solidFill>
              </a:rPr>
              <a:t>ANTALL</a:t>
            </a:r>
            <a:br>
              <a:rPr lang="nb-NO" sz="800" kern="0" cap="all" spc="100" dirty="0">
                <a:solidFill>
                  <a:schemeClr val="accent1"/>
                </a:solidFill>
              </a:rPr>
            </a:br>
            <a:r>
              <a:rPr lang="nb-NO" sz="800" kern="0" cap="all" spc="100" dirty="0">
                <a:solidFill>
                  <a:schemeClr val="accent1"/>
                </a:solidFill>
              </a:rPr>
              <a:t>FORRETNINGSSTØTTE</a:t>
            </a:r>
          </a:p>
        </p:txBody>
      </p:sp>
      <p:sp>
        <p:nvSpPr>
          <p:cNvPr id="33" name="TekstSylinder 32"/>
          <p:cNvSpPr txBox="1"/>
          <p:nvPr userDrawn="1"/>
        </p:nvSpPr>
        <p:spPr>
          <a:xfrm>
            <a:off x="6935436" y="2115073"/>
            <a:ext cx="1313368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>
                <a:solidFill>
                  <a:schemeClr val="accent1"/>
                </a:solidFill>
              </a:rPr>
              <a:t>TOTALT</a:t>
            </a:r>
            <a:br>
              <a:rPr lang="nb-NO" sz="800" kern="0" cap="all" spc="100" baseline="0">
                <a:solidFill>
                  <a:schemeClr val="accent1"/>
                </a:solidFill>
              </a:rPr>
            </a:br>
            <a:r>
              <a:rPr lang="nb-NO" sz="800" kern="0" cap="all" spc="100" baseline="0">
                <a:solidFill>
                  <a:schemeClr val="accent1"/>
                </a:solidFill>
              </a:rPr>
              <a:t>ANSATTE</a:t>
            </a:r>
            <a:endParaRPr lang="nb-NO" sz="800" kern="0" cap="all" spc="100" dirty="0">
              <a:solidFill>
                <a:schemeClr val="accent1"/>
              </a:solidFill>
            </a:endParaRPr>
          </a:p>
        </p:txBody>
      </p:sp>
      <p:sp>
        <p:nvSpPr>
          <p:cNvPr id="34" name="TekstSylinder 33"/>
          <p:cNvSpPr txBox="1"/>
          <p:nvPr userDrawn="1"/>
        </p:nvSpPr>
        <p:spPr>
          <a:xfrm>
            <a:off x="882804" y="3700231"/>
            <a:ext cx="1313368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>
                <a:solidFill>
                  <a:schemeClr val="accent1"/>
                </a:solidFill>
              </a:rPr>
              <a:t>OMSETNING</a:t>
            </a:r>
            <a:endParaRPr lang="nb-NO" sz="800" kern="0" cap="all" spc="100" dirty="0">
              <a:solidFill>
                <a:schemeClr val="accent1"/>
              </a:solidFill>
            </a:endParaRPr>
          </a:p>
        </p:txBody>
      </p:sp>
      <p:sp>
        <p:nvSpPr>
          <p:cNvPr id="35" name="TekstSylinder 34"/>
          <p:cNvSpPr txBox="1"/>
          <p:nvPr userDrawn="1"/>
        </p:nvSpPr>
        <p:spPr>
          <a:xfrm>
            <a:off x="2900348" y="3700231"/>
            <a:ext cx="1313368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>
                <a:solidFill>
                  <a:schemeClr val="accent1"/>
                </a:solidFill>
              </a:rPr>
              <a:t>PRO-Bono</a:t>
            </a:r>
            <a:r>
              <a:rPr lang="nb-NO" sz="800" kern="0" cap="all" spc="100" baseline="0">
                <a:solidFill>
                  <a:schemeClr val="accent1"/>
                </a:solidFill>
              </a:rPr>
              <a:t> timer</a:t>
            </a:r>
            <a:endParaRPr lang="nb-NO" sz="800" kern="0" cap="all" spc="100" dirty="0">
              <a:solidFill>
                <a:schemeClr val="accent1"/>
              </a:solidFill>
            </a:endParaRPr>
          </a:p>
        </p:txBody>
      </p:sp>
      <p:sp>
        <p:nvSpPr>
          <p:cNvPr id="36" name="TekstSylinder 35"/>
          <p:cNvSpPr txBox="1"/>
          <p:nvPr userDrawn="1"/>
        </p:nvSpPr>
        <p:spPr>
          <a:xfrm>
            <a:off x="4917891" y="3577117"/>
            <a:ext cx="1313368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>
                <a:solidFill>
                  <a:schemeClr val="accent1"/>
                </a:solidFill>
              </a:rPr>
              <a:t>ANTALL</a:t>
            </a:r>
            <a:br>
              <a:rPr lang="nb-NO" sz="800" kern="0" cap="all" spc="100">
                <a:solidFill>
                  <a:schemeClr val="accent1"/>
                </a:solidFill>
              </a:rPr>
            </a:br>
            <a:r>
              <a:rPr lang="nb-NO" sz="800" kern="0" cap="all" spc="100">
                <a:solidFill>
                  <a:schemeClr val="accent1"/>
                </a:solidFill>
              </a:rPr>
              <a:t>transaksjoner</a:t>
            </a:r>
            <a:endParaRPr lang="nb-NO" sz="800" kern="0" cap="all" spc="100" dirty="0">
              <a:solidFill>
                <a:schemeClr val="accent1"/>
              </a:solidFill>
            </a:endParaRPr>
          </a:p>
        </p:txBody>
      </p:sp>
      <p:sp>
        <p:nvSpPr>
          <p:cNvPr id="37" name="TekstSylinder 36"/>
          <p:cNvSpPr txBox="1"/>
          <p:nvPr userDrawn="1"/>
        </p:nvSpPr>
        <p:spPr>
          <a:xfrm>
            <a:off x="6935436" y="3700230"/>
            <a:ext cx="1313368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nb-NO" sz="800" kern="0" cap="all" spc="100">
                <a:solidFill>
                  <a:schemeClr val="accent1"/>
                </a:solidFill>
              </a:rPr>
              <a:t>tvisteløsning</a:t>
            </a:r>
            <a:endParaRPr lang="nb-NO" sz="800" kern="0" cap="all" spc="100" dirty="0">
              <a:solidFill>
                <a:schemeClr val="accent1"/>
              </a:solidFill>
            </a:endParaRPr>
          </a:p>
        </p:txBody>
      </p:sp>
      <p:sp>
        <p:nvSpPr>
          <p:cNvPr id="29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1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/>
              <a:t>CONFIDENTIAL &amp; PRIVILEGED</a:t>
            </a:r>
            <a:endParaRPr lang="nb-NO" sz="700" cap="all" baseline="0" dirty="0"/>
          </a:p>
        </p:txBody>
      </p:sp>
      <p:sp>
        <p:nvSpPr>
          <p:cNvPr id="48" name="Plassholder for tekst 5">
            <a:extLst>
              <a:ext uri="{FF2B5EF4-FFF2-40B4-BE49-F238E27FC236}">
                <a16:creationId xmlns:a16="http://schemas.microsoft.com/office/drawing/2014/main" id="{F18AEBBA-978D-40C3-B768-D9320DF629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5287" y="2312915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tx2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49" name="Plassholder for tekst 5">
            <a:extLst>
              <a:ext uri="{FF2B5EF4-FFF2-40B4-BE49-F238E27FC236}">
                <a16:creationId xmlns:a16="http://schemas.microsoft.com/office/drawing/2014/main" id="{2A1CEEAD-D987-4C53-B17E-D1EC45821D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5287" y="3794205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tx2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50" name="Plassholder for tekst 5">
            <a:extLst>
              <a:ext uri="{FF2B5EF4-FFF2-40B4-BE49-F238E27FC236}">
                <a16:creationId xmlns:a16="http://schemas.microsoft.com/office/drawing/2014/main" id="{9C9CCC74-1BCF-4F09-9C1B-0908C302CD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27366" y="2312915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tx2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51" name="Plassholder for tekst 5">
            <a:extLst>
              <a:ext uri="{FF2B5EF4-FFF2-40B4-BE49-F238E27FC236}">
                <a16:creationId xmlns:a16="http://schemas.microsoft.com/office/drawing/2014/main" id="{4960939F-3DE8-4561-BB69-755A125AEF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7366" y="3794205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tx2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52" name="Plassholder for tekst 5">
            <a:extLst>
              <a:ext uri="{FF2B5EF4-FFF2-40B4-BE49-F238E27FC236}">
                <a16:creationId xmlns:a16="http://schemas.microsoft.com/office/drawing/2014/main" id="{B033950E-F0FB-4DF5-8100-4177FE44BE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7163" y="2315954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tx2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53" name="Plassholder for tekst 5">
            <a:extLst>
              <a:ext uri="{FF2B5EF4-FFF2-40B4-BE49-F238E27FC236}">
                <a16:creationId xmlns:a16="http://schemas.microsoft.com/office/drawing/2014/main" id="{BF337C1F-4FC6-460C-B42E-1B4A433053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7163" y="3797244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tx2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55" name="Plassholder for tekst 5">
            <a:extLst>
              <a:ext uri="{FF2B5EF4-FFF2-40B4-BE49-F238E27FC236}">
                <a16:creationId xmlns:a16="http://schemas.microsoft.com/office/drawing/2014/main" id="{16F5C597-FC56-4AA2-9248-DAC6A563BA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49242" y="2315954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tx2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56" name="Plassholder for tekst 5">
            <a:extLst>
              <a:ext uri="{FF2B5EF4-FFF2-40B4-BE49-F238E27FC236}">
                <a16:creationId xmlns:a16="http://schemas.microsoft.com/office/drawing/2014/main" id="{39D0E9D2-2F84-4520-935D-DB7797A14A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49242" y="3797244"/>
            <a:ext cx="1246823" cy="671824"/>
          </a:xfrm>
        </p:spPr>
        <p:txBody>
          <a:bodyPr lIns="0" tIns="0" rIns="0" bIns="0"/>
          <a:lstStyle>
            <a:lvl1pPr marL="0" indent="0" algn="ctr">
              <a:buNone/>
              <a:defRPr sz="3203" b="1" spc="98" baseline="0">
                <a:solidFill>
                  <a:schemeClr val="tx2"/>
                </a:solidFill>
              </a:defRPr>
            </a:lvl1pPr>
            <a:lvl2pPr>
              <a:defRPr sz="3203"/>
            </a:lvl2pPr>
            <a:lvl3pPr>
              <a:defRPr sz="3203"/>
            </a:lvl3pPr>
            <a:lvl4pPr>
              <a:defRPr sz="3203"/>
            </a:lvl4pPr>
            <a:lvl5pPr>
              <a:defRPr sz="3203"/>
            </a:lvl5pPr>
          </a:lstStyle>
          <a:p>
            <a:pPr lvl="0"/>
            <a:r>
              <a:rPr lang="nb-NO" dirty="0"/>
              <a:t>000</a:t>
            </a:r>
          </a:p>
        </p:txBody>
      </p:sp>
      <p:sp>
        <p:nvSpPr>
          <p:cNvPr id="30" name="Plassholder for lysbildenummer 5">
            <a:extLst>
              <a:ext uri="{FF2B5EF4-FFF2-40B4-BE49-F238E27FC236}">
                <a16:creationId xmlns:a16="http://schemas.microsoft.com/office/drawing/2014/main" id="{2E9044E7-04F3-4A01-9815-7D896DAE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39" name="Refboks" hidden="1">
            <a:extLst>
              <a:ext uri="{FF2B5EF4-FFF2-40B4-BE49-F238E27FC236}">
                <a16:creationId xmlns:a16="http://schemas.microsoft.com/office/drawing/2014/main" id="{C56D2772-D1B5-4BE2-98A9-8BD21B0252A6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  <p:pic>
        <p:nvPicPr>
          <p:cNvPr id="38" name="Bilde 37">
            <a:extLst>
              <a:ext uri="{FF2B5EF4-FFF2-40B4-BE49-F238E27FC236}">
                <a16:creationId xmlns:a16="http://schemas.microsoft.com/office/drawing/2014/main" id="{553F0B9E-9EF6-4B38-952E-53C360859C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63342" y="6433968"/>
            <a:ext cx="904754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697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Rett linje 14"/>
          <p:cNvCxnSpPr/>
          <p:nvPr userDrawn="1"/>
        </p:nvCxnSpPr>
        <p:spPr>
          <a:xfrm>
            <a:off x="514351" y="3627887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Plassholder for bilde 16"/>
          <p:cNvSpPr>
            <a:spLocks noGrp="1"/>
          </p:cNvSpPr>
          <p:nvPr>
            <p:ph type="pic" sz="quarter" idx="17" hasCustomPrompt="1"/>
          </p:nvPr>
        </p:nvSpPr>
        <p:spPr>
          <a:xfrm>
            <a:off x="6081022" y="2891094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17" name="Plassholder for tekst 19"/>
          <p:cNvSpPr>
            <a:spLocks noGrp="1"/>
          </p:cNvSpPr>
          <p:nvPr>
            <p:ph type="body" sz="quarter" idx="18" hasCustomPrompt="1"/>
          </p:nvPr>
        </p:nvSpPr>
        <p:spPr>
          <a:xfrm>
            <a:off x="6984849" y="2886008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18" name="Plassholder for tekst 19"/>
          <p:cNvSpPr>
            <a:spLocks noGrp="1"/>
          </p:cNvSpPr>
          <p:nvPr>
            <p:ph type="body" sz="quarter" idx="19" hasCustomPrompt="1"/>
          </p:nvPr>
        </p:nvSpPr>
        <p:spPr>
          <a:xfrm>
            <a:off x="6984849" y="3125834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30" name="Plassholder for bilde 16"/>
          <p:cNvSpPr>
            <a:spLocks noGrp="1"/>
          </p:cNvSpPr>
          <p:nvPr>
            <p:ph type="pic" sz="quarter" idx="24"/>
          </p:nvPr>
        </p:nvSpPr>
        <p:spPr>
          <a:xfrm>
            <a:off x="3303371" y="2891094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31" name="Plassholder for tekst 19"/>
          <p:cNvSpPr>
            <a:spLocks noGrp="1"/>
          </p:cNvSpPr>
          <p:nvPr>
            <p:ph type="body" sz="quarter" idx="25" hasCustomPrompt="1"/>
          </p:nvPr>
        </p:nvSpPr>
        <p:spPr>
          <a:xfrm>
            <a:off x="4207200" y="2886008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32" name="Plassholder for tekst 19"/>
          <p:cNvSpPr>
            <a:spLocks noGrp="1"/>
          </p:cNvSpPr>
          <p:nvPr>
            <p:ph type="body" sz="quarter" idx="26" hasCustomPrompt="1"/>
          </p:nvPr>
        </p:nvSpPr>
        <p:spPr>
          <a:xfrm>
            <a:off x="4207200" y="3125834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58" name="Plassholder for bilde 16"/>
          <p:cNvSpPr>
            <a:spLocks noGrp="1"/>
          </p:cNvSpPr>
          <p:nvPr>
            <p:ph type="pic" sz="quarter" idx="31" hasCustomPrompt="1"/>
          </p:nvPr>
        </p:nvSpPr>
        <p:spPr>
          <a:xfrm>
            <a:off x="6081022" y="1053841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59" name="Plassholder for tekst 19"/>
          <p:cNvSpPr>
            <a:spLocks noGrp="1"/>
          </p:cNvSpPr>
          <p:nvPr>
            <p:ph type="body" sz="quarter" idx="32" hasCustomPrompt="1"/>
          </p:nvPr>
        </p:nvSpPr>
        <p:spPr>
          <a:xfrm>
            <a:off x="6984849" y="1048755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60" name="Plassholder for tekst 19"/>
          <p:cNvSpPr>
            <a:spLocks noGrp="1"/>
          </p:cNvSpPr>
          <p:nvPr>
            <p:ph type="body" sz="quarter" idx="33" hasCustomPrompt="1"/>
          </p:nvPr>
        </p:nvSpPr>
        <p:spPr>
          <a:xfrm>
            <a:off x="6984849" y="1288581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65" name="Plassholder for bilde 16"/>
          <p:cNvSpPr>
            <a:spLocks noGrp="1"/>
          </p:cNvSpPr>
          <p:nvPr>
            <p:ph type="pic" sz="quarter" idx="38" hasCustomPrompt="1"/>
          </p:nvPr>
        </p:nvSpPr>
        <p:spPr>
          <a:xfrm>
            <a:off x="3303371" y="1053841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66" name="Plassholder for tekst 19"/>
          <p:cNvSpPr>
            <a:spLocks noGrp="1"/>
          </p:cNvSpPr>
          <p:nvPr>
            <p:ph type="body" sz="quarter" idx="39" hasCustomPrompt="1"/>
          </p:nvPr>
        </p:nvSpPr>
        <p:spPr>
          <a:xfrm>
            <a:off x="4207200" y="1048755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67" name="Plassholder for tekst 19"/>
          <p:cNvSpPr>
            <a:spLocks noGrp="1"/>
          </p:cNvSpPr>
          <p:nvPr>
            <p:ph type="body" sz="quarter" idx="40" hasCustomPrompt="1"/>
          </p:nvPr>
        </p:nvSpPr>
        <p:spPr>
          <a:xfrm>
            <a:off x="4207200" y="1288581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/>
              <a:t>Stilling</a:t>
            </a:r>
          </a:p>
        </p:txBody>
      </p:sp>
      <p:sp>
        <p:nvSpPr>
          <p:cNvPr id="172" name="Plassholder for bilde 16"/>
          <p:cNvSpPr>
            <a:spLocks noGrp="1"/>
          </p:cNvSpPr>
          <p:nvPr>
            <p:ph type="pic" sz="quarter" idx="45" hasCustomPrompt="1"/>
          </p:nvPr>
        </p:nvSpPr>
        <p:spPr>
          <a:xfrm>
            <a:off x="6081022" y="4751373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73" name="Plassholder for tekst 19"/>
          <p:cNvSpPr>
            <a:spLocks noGrp="1"/>
          </p:cNvSpPr>
          <p:nvPr>
            <p:ph type="body" sz="quarter" idx="46" hasCustomPrompt="1"/>
          </p:nvPr>
        </p:nvSpPr>
        <p:spPr>
          <a:xfrm>
            <a:off x="6984849" y="4746287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74" name="Plassholder for tekst 19"/>
          <p:cNvSpPr>
            <a:spLocks noGrp="1"/>
          </p:cNvSpPr>
          <p:nvPr>
            <p:ph type="body" sz="quarter" idx="47" hasCustomPrompt="1"/>
          </p:nvPr>
        </p:nvSpPr>
        <p:spPr>
          <a:xfrm>
            <a:off x="6984849" y="4986113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79" name="Plassholder for bilde 16"/>
          <p:cNvSpPr>
            <a:spLocks noGrp="1"/>
          </p:cNvSpPr>
          <p:nvPr>
            <p:ph type="pic" sz="quarter" idx="52" hasCustomPrompt="1"/>
          </p:nvPr>
        </p:nvSpPr>
        <p:spPr>
          <a:xfrm>
            <a:off x="3303371" y="4751373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80" name="Plassholder for tekst 19"/>
          <p:cNvSpPr>
            <a:spLocks noGrp="1"/>
          </p:cNvSpPr>
          <p:nvPr>
            <p:ph type="body" sz="quarter" idx="53" hasCustomPrompt="1"/>
          </p:nvPr>
        </p:nvSpPr>
        <p:spPr>
          <a:xfrm>
            <a:off x="4207200" y="4746287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81" name="Plassholder for tekst 19"/>
          <p:cNvSpPr>
            <a:spLocks noGrp="1"/>
          </p:cNvSpPr>
          <p:nvPr>
            <p:ph type="body" sz="quarter" idx="54" hasCustomPrompt="1"/>
          </p:nvPr>
        </p:nvSpPr>
        <p:spPr>
          <a:xfrm>
            <a:off x="4207200" y="4986113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88" name="TekstSylinder 187"/>
          <p:cNvSpPr txBox="1"/>
          <p:nvPr userDrawn="1"/>
        </p:nvSpPr>
        <p:spPr>
          <a:xfrm>
            <a:off x="514196" y="3857360"/>
            <a:ext cx="2120903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nb-NO" sz="1800" b="0" spc="51">
                <a:latin typeface="+mj-lt"/>
              </a:rPr>
              <a:t>www.bahr.no</a:t>
            </a:r>
            <a:endParaRPr lang="nb-NO" sz="1800" b="0" spc="51" dirty="0">
              <a:latin typeface="+mj-lt"/>
            </a:endParaRPr>
          </a:p>
        </p:txBody>
      </p:sp>
      <p:sp>
        <p:nvSpPr>
          <p:cNvPr id="190" name="Tittel 1"/>
          <p:cNvSpPr>
            <a:spLocks noGrp="1"/>
          </p:cNvSpPr>
          <p:nvPr>
            <p:ph type="title" hasCustomPrompt="1"/>
          </p:nvPr>
        </p:nvSpPr>
        <p:spPr>
          <a:xfrm>
            <a:off x="514197" y="3197379"/>
            <a:ext cx="2190403" cy="221599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 err="1"/>
              <a:t>Contact</a:t>
            </a:r>
            <a:endParaRPr lang="nb-NO" dirty="0"/>
          </a:p>
        </p:txBody>
      </p:sp>
      <p:sp>
        <p:nvSpPr>
          <p:cNvPr id="51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4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/>
              <a:t>CONFIDENTIAL &amp; PRIVILEGED</a:t>
            </a:r>
            <a:endParaRPr lang="nb-NO" sz="700" cap="all" baseline="0" dirty="0"/>
          </a:p>
        </p:txBody>
      </p:sp>
      <p:sp>
        <p:nvSpPr>
          <p:cNvPr id="52" name="Plassholder for tekst 19"/>
          <p:cNvSpPr>
            <a:spLocks noGrp="1"/>
          </p:cNvSpPr>
          <p:nvPr>
            <p:ph type="body" sz="quarter" idx="41" hasCustomPrompt="1"/>
          </p:nvPr>
        </p:nvSpPr>
        <p:spPr>
          <a:xfrm>
            <a:off x="4207201" y="1795370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Topptekst</a:t>
            </a:r>
            <a:endParaRPr lang="nb-NO" dirty="0"/>
          </a:p>
        </p:txBody>
      </p:sp>
      <p:sp>
        <p:nvSpPr>
          <p:cNvPr id="55" name="Plassholder for tekst 19"/>
          <p:cNvSpPr>
            <a:spLocks noGrp="1"/>
          </p:cNvSpPr>
          <p:nvPr>
            <p:ph type="body" sz="quarter" idx="42" hasCustomPrompt="1"/>
          </p:nvPr>
        </p:nvSpPr>
        <p:spPr>
          <a:xfrm>
            <a:off x="4207201" y="207761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56" name="Plassholder for tekst 19"/>
          <p:cNvSpPr>
            <a:spLocks noGrp="1"/>
          </p:cNvSpPr>
          <p:nvPr>
            <p:ph type="body" sz="quarter" idx="61" hasCustomPrompt="1"/>
          </p:nvPr>
        </p:nvSpPr>
        <p:spPr>
          <a:xfrm>
            <a:off x="4207201" y="362469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59" name="Plassholder for tekst 19"/>
          <p:cNvSpPr>
            <a:spLocks noGrp="1"/>
          </p:cNvSpPr>
          <p:nvPr>
            <p:ph type="body" sz="quarter" idx="62" hasCustomPrompt="1"/>
          </p:nvPr>
        </p:nvSpPr>
        <p:spPr>
          <a:xfrm>
            <a:off x="4207201" y="3906938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60" name="Plassholder for tekst 19"/>
          <p:cNvSpPr>
            <a:spLocks noGrp="1"/>
          </p:cNvSpPr>
          <p:nvPr>
            <p:ph type="body" sz="quarter" idx="63" hasCustomPrompt="1"/>
          </p:nvPr>
        </p:nvSpPr>
        <p:spPr>
          <a:xfrm>
            <a:off x="4207201" y="5488103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61" name="Plassholder for tekst 19"/>
          <p:cNvSpPr>
            <a:spLocks noGrp="1"/>
          </p:cNvSpPr>
          <p:nvPr>
            <p:ph type="body" sz="quarter" idx="64" hasCustomPrompt="1"/>
          </p:nvPr>
        </p:nvSpPr>
        <p:spPr>
          <a:xfrm>
            <a:off x="4207201" y="5770347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62" name="Plassholder for tekst 19"/>
          <p:cNvSpPr>
            <a:spLocks noGrp="1"/>
          </p:cNvSpPr>
          <p:nvPr>
            <p:ph type="body" sz="quarter" idx="65" hasCustomPrompt="1"/>
          </p:nvPr>
        </p:nvSpPr>
        <p:spPr>
          <a:xfrm>
            <a:off x="6989171" y="178744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63" name="Plassholder for tekst 19"/>
          <p:cNvSpPr>
            <a:spLocks noGrp="1"/>
          </p:cNvSpPr>
          <p:nvPr>
            <p:ph type="body" sz="quarter" idx="66" hasCustomPrompt="1"/>
          </p:nvPr>
        </p:nvSpPr>
        <p:spPr>
          <a:xfrm>
            <a:off x="6989171" y="2069688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64" name="Plassholder for tekst 19"/>
          <p:cNvSpPr>
            <a:spLocks noGrp="1"/>
          </p:cNvSpPr>
          <p:nvPr>
            <p:ph type="body" sz="quarter" idx="67" hasCustomPrompt="1"/>
          </p:nvPr>
        </p:nvSpPr>
        <p:spPr>
          <a:xfrm>
            <a:off x="6989171" y="3616769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65" name="Plassholder for tekst 19"/>
          <p:cNvSpPr>
            <a:spLocks noGrp="1"/>
          </p:cNvSpPr>
          <p:nvPr>
            <p:ph type="body" sz="quarter" idx="68" hasCustomPrompt="1"/>
          </p:nvPr>
        </p:nvSpPr>
        <p:spPr>
          <a:xfrm>
            <a:off x="6989171" y="3899013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66" name="Plassholder for tekst 19"/>
          <p:cNvSpPr>
            <a:spLocks noGrp="1"/>
          </p:cNvSpPr>
          <p:nvPr>
            <p:ph type="body" sz="quarter" idx="69" hasCustomPrompt="1"/>
          </p:nvPr>
        </p:nvSpPr>
        <p:spPr>
          <a:xfrm>
            <a:off x="6989171" y="5480177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75" name="Plassholder for tekst 19"/>
          <p:cNvSpPr>
            <a:spLocks noGrp="1"/>
          </p:cNvSpPr>
          <p:nvPr>
            <p:ph type="body" sz="quarter" idx="70" hasCustomPrompt="1"/>
          </p:nvPr>
        </p:nvSpPr>
        <p:spPr>
          <a:xfrm>
            <a:off x="6989171" y="5762421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39" name="Plassholder for lysbildenummer 5">
            <a:extLst>
              <a:ext uri="{FF2B5EF4-FFF2-40B4-BE49-F238E27FC236}">
                <a16:creationId xmlns:a16="http://schemas.microsoft.com/office/drawing/2014/main" id="{03495E1E-3C6D-4A07-B084-EA1BE7A9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40" name="Refboks" hidden="1">
            <a:extLst>
              <a:ext uri="{FF2B5EF4-FFF2-40B4-BE49-F238E27FC236}">
                <a16:creationId xmlns:a16="http://schemas.microsoft.com/office/drawing/2014/main" id="{DE66F4FB-A300-40C2-9E42-9F1C4D82A205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200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- sid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2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/>
              <a:t>CONFIDENTIAL &amp; PRIVILEGED</a:t>
            </a:r>
            <a:endParaRPr lang="nb-NO" sz="700" cap="all" baseline="0" dirty="0"/>
          </a:p>
        </p:txBody>
      </p:sp>
      <p:sp>
        <p:nvSpPr>
          <p:cNvPr id="70" name="Plassholder for bilde 16"/>
          <p:cNvSpPr>
            <a:spLocks noGrp="1"/>
          </p:cNvSpPr>
          <p:nvPr>
            <p:ph type="pic" sz="quarter" idx="17" hasCustomPrompt="1"/>
          </p:nvPr>
        </p:nvSpPr>
        <p:spPr>
          <a:xfrm>
            <a:off x="6081022" y="2891094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71" name="Plassholder for tekst 19"/>
          <p:cNvSpPr>
            <a:spLocks noGrp="1"/>
          </p:cNvSpPr>
          <p:nvPr>
            <p:ph type="body" sz="quarter" idx="18" hasCustomPrompt="1"/>
          </p:nvPr>
        </p:nvSpPr>
        <p:spPr>
          <a:xfrm>
            <a:off x="6984849" y="2886008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73" name="Plassholder for tekst 19"/>
          <p:cNvSpPr>
            <a:spLocks noGrp="1"/>
          </p:cNvSpPr>
          <p:nvPr>
            <p:ph type="body" sz="quarter" idx="19" hasCustomPrompt="1"/>
          </p:nvPr>
        </p:nvSpPr>
        <p:spPr>
          <a:xfrm>
            <a:off x="6984849" y="3125834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74" name="Plassholder for bilde 16"/>
          <p:cNvSpPr>
            <a:spLocks noGrp="1"/>
          </p:cNvSpPr>
          <p:nvPr>
            <p:ph type="pic" sz="quarter" idx="24"/>
          </p:nvPr>
        </p:nvSpPr>
        <p:spPr>
          <a:xfrm>
            <a:off x="3303371" y="2891094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75" name="Plassholder for tekst 19"/>
          <p:cNvSpPr>
            <a:spLocks noGrp="1"/>
          </p:cNvSpPr>
          <p:nvPr>
            <p:ph type="body" sz="quarter" idx="25" hasCustomPrompt="1"/>
          </p:nvPr>
        </p:nvSpPr>
        <p:spPr>
          <a:xfrm>
            <a:off x="4207200" y="2886008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76" name="Plassholder for tekst 19"/>
          <p:cNvSpPr>
            <a:spLocks noGrp="1"/>
          </p:cNvSpPr>
          <p:nvPr>
            <p:ph type="body" sz="quarter" idx="26" hasCustomPrompt="1"/>
          </p:nvPr>
        </p:nvSpPr>
        <p:spPr>
          <a:xfrm>
            <a:off x="4207200" y="3125834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77" name="Plassholder for bilde 16"/>
          <p:cNvSpPr>
            <a:spLocks noGrp="1"/>
          </p:cNvSpPr>
          <p:nvPr>
            <p:ph type="pic" sz="quarter" idx="31" hasCustomPrompt="1"/>
          </p:nvPr>
        </p:nvSpPr>
        <p:spPr>
          <a:xfrm>
            <a:off x="6081022" y="1053841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78" name="Plassholder for tekst 19"/>
          <p:cNvSpPr>
            <a:spLocks noGrp="1"/>
          </p:cNvSpPr>
          <p:nvPr>
            <p:ph type="body" sz="quarter" idx="32" hasCustomPrompt="1"/>
          </p:nvPr>
        </p:nvSpPr>
        <p:spPr>
          <a:xfrm>
            <a:off x="6984849" y="1048755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87" name="Plassholder for tekst 19"/>
          <p:cNvSpPr>
            <a:spLocks noGrp="1"/>
          </p:cNvSpPr>
          <p:nvPr>
            <p:ph type="body" sz="quarter" idx="33" hasCustomPrompt="1"/>
          </p:nvPr>
        </p:nvSpPr>
        <p:spPr>
          <a:xfrm>
            <a:off x="6984849" y="1288581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88" name="Plassholder for bilde 16"/>
          <p:cNvSpPr>
            <a:spLocks noGrp="1"/>
          </p:cNvSpPr>
          <p:nvPr>
            <p:ph type="pic" sz="quarter" idx="38" hasCustomPrompt="1"/>
          </p:nvPr>
        </p:nvSpPr>
        <p:spPr>
          <a:xfrm>
            <a:off x="3303371" y="1053841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89" name="Plassholder for tekst 19"/>
          <p:cNvSpPr>
            <a:spLocks noGrp="1"/>
          </p:cNvSpPr>
          <p:nvPr>
            <p:ph type="body" sz="quarter" idx="39" hasCustomPrompt="1"/>
          </p:nvPr>
        </p:nvSpPr>
        <p:spPr>
          <a:xfrm>
            <a:off x="4207200" y="1048755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90" name="Plassholder for tekst 19"/>
          <p:cNvSpPr>
            <a:spLocks noGrp="1"/>
          </p:cNvSpPr>
          <p:nvPr>
            <p:ph type="body" sz="quarter" idx="40" hasCustomPrompt="1"/>
          </p:nvPr>
        </p:nvSpPr>
        <p:spPr>
          <a:xfrm>
            <a:off x="4207200" y="1288581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/>
              <a:t>Stilling</a:t>
            </a:r>
          </a:p>
        </p:txBody>
      </p:sp>
      <p:sp>
        <p:nvSpPr>
          <p:cNvPr id="95" name="Plassholder for bilde 16"/>
          <p:cNvSpPr>
            <a:spLocks noGrp="1"/>
          </p:cNvSpPr>
          <p:nvPr>
            <p:ph type="pic" sz="quarter" idx="45" hasCustomPrompt="1"/>
          </p:nvPr>
        </p:nvSpPr>
        <p:spPr>
          <a:xfrm>
            <a:off x="6081022" y="4751373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96" name="Plassholder for tekst 19"/>
          <p:cNvSpPr>
            <a:spLocks noGrp="1"/>
          </p:cNvSpPr>
          <p:nvPr>
            <p:ph type="body" sz="quarter" idx="46" hasCustomPrompt="1"/>
          </p:nvPr>
        </p:nvSpPr>
        <p:spPr>
          <a:xfrm>
            <a:off x="6984849" y="4746287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97" name="Plassholder for tekst 19"/>
          <p:cNvSpPr>
            <a:spLocks noGrp="1"/>
          </p:cNvSpPr>
          <p:nvPr>
            <p:ph type="body" sz="quarter" idx="47" hasCustomPrompt="1"/>
          </p:nvPr>
        </p:nvSpPr>
        <p:spPr>
          <a:xfrm>
            <a:off x="6984849" y="4986113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98" name="Plassholder for bilde 16"/>
          <p:cNvSpPr>
            <a:spLocks noGrp="1"/>
          </p:cNvSpPr>
          <p:nvPr>
            <p:ph type="pic" sz="quarter" idx="52" hasCustomPrompt="1"/>
          </p:nvPr>
        </p:nvSpPr>
        <p:spPr>
          <a:xfrm>
            <a:off x="3303371" y="4751373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99" name="Plassholder for tekst 19"/>
          <p:cNvSpPr>
            <a:spLocks noGrp="1"/>
          </p:cNvSpPr>
          <p:nvPr>
            <p:ph type="body" sz="quarter" idx="53" hasCustomPrompt="1"/>
          </p:nvPr>
        </p:nvSpPr>
        <p:spPr>
          <a:xfrm>
            <a:off x="4207200" y="4746287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00" name="Plassholder for tekst 19"/>
          <p:cNvSpPr>
            <a:spLocks noGrp="1"/>
          </p:cNvSpPr>
          <p:nvPr>
            <p:ph type="body" sz="quarter" idx="54" hasCustomPrompt="1"/>
          </p:nvPr>
        </p:nvSpPr>
        <p:spPr>
          <a:xfrm>
            <a:off x="4207200" y="4986113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01" name="Plassholder for tekst 19"/>
          <p:cNvSpPr>
            <a:spLocks noGrp="1"/>
          </p:cNvSpPr>
          <p:nvPr>
            <p:ph type="body" sz="quarter" idx="41" hasCustomPrompt="1"/>
          </p:nvPr>
        </p:nvSpPr>
        <p:spPr>
          <a:xfrm>
            <a:off x="4207201" y="1795370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02" name="Plassholder for tekst 19"/>
          <p:cNvSpPr>
            <a:spLocks noGrp="1"/>
          </p:cNvSpPr>
          <p:nvPr>
            <p:ph type="body" sz="quarter" idx="42" hasCustomPrompt="1"/>
          </p:nvPr>
        </p:nvSpPr>
        <p:spPr>
          <a:xfrm>
            <a:off x="4207201" y="207761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Topptekst</a:t>
            </a:r>
            <a:endParaRPr lang="nb-NO" dirty="0"/>
          </a:p>
        </p:txBody>
      </p:sp>
      <p:sp>
        <p:nvSpPr>
          <p:cNvPr id="103" name="Plassholder for tekst 19"/>
          <p:cNvSpPr>
            <a:spLocks noGrp="1"/>
          </p:cNvSpPr>
          <p:nvPr>
            <p:ph type="body" sz="quarter" idx="98" hasCustomPrompt="1"/>
          </p:nvPr>
        </p:nvSpPr>
        <p:spPr>
          <a:xfrm>
            <a:off x="4207201" y="362469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04" name="Plassholder for tekst 19"/>
          <p:cNvSpPr>
            <a:spLocks noGrp="1"/>
          </p:cNvSpPr>
          <p:nvPr>
            <p:ph type="body" sz="quarter" idx="62" hasCustomPrompt="1"/>
          </p:nvPr>
        </p:nvSpPr>
        <p:spPr>
          <a:xfrm>
            <a:off x="4207201" y="3906938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105" name="Plassholder for tekst 19"/>
          <p:cNvSpPr>
            <a:spLocks noGrp="1"/>
          </p:cNvSpPr>
          <p:nvPr>
            <p:ph type="body" sz="quarter" idx="63" hasCustomPrompt="1"/>
          </p:nvPr>
        </p:nvSpPr>
        <p:spPr>
          <a:xfrm>
            <a:off x="4207201" y="5488103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06" name="Plassholder for tekst 19"/>
          <p:cNvSpPr>
            <a:spLocks noGrp="1"/>
          </p:cNvSpPr>
          <p:nvPr>
            <p:ph type="body" sz="quarter" idx="64" hasCustomPrompt="1"/>
          </p:nvPr>
        </p:nvSpPr>
        <p:spPr>
          <a:xfrm>
            <a:off x="4207201" y="5770347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119" name="Plassholder for tekst 19"/>
          <p:cNvSpPr>
            <a:spLocks noGrp="1"/>
          </p:cNvSpPr>
          <p:nvPr>
            <p:ph type="body" sz="quarter" idx="65" hasCustomPrompt="1"/>
          </p:nvPr>
        </p:nvSpPr>
        <p:spPr>
          <a:xfrm>
            <a:off x="6989171" y="178744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20" name="Plassholder for tekst 19"/>
          <p:cNvSpPr>
            <a:spLocks noGrp="1"/>
          </p:cNvSpPr>
          <p:nvPr>
            <p:ph type="body" sz="quarter" idx="99" hasCustomPrompt="1"/>
          </p:nvPr>
        </p:nvSpPr>
        <p:spPr>
          <a:xfrm>
            <a:off x="6989171" y="2069688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121" name="Plassholder for tekst 19"/>
          <p:cNvSpPr>
            <a:spLocks noGrp="1"/>
          </p:cNvSpPr>
          <p:nvPr>
            <p:ph type="body" sz="quarter" idx="100" hasCustomPrompt="1"/>
          </p:nvPr>
        </p:nvSpPr>
        <p:spPr>
          <a:xfrm>
            <a:off x="6989171" y="3616769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22" name="Plassholder for tekst 19"/>
          <p:cNvSpPr>
            <a:spLocks noGrp="1"/>
          </p:cNvSpPr>
          <p:nvPr>
            <p:ph type="body" sz="quarter" idx="101" hasCustomPrompt="1"/>
          </p:nvPr>
        </p:nvSpPr>
        <p:spPr>
          <a:xfrm>
            <a:off x="6989171" y="3899013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126" name="Plassholder for tekst 19"/>
          <p:cNvSpPr>
            <a:spLocks noGrp="1"/>
          </p:cNvSpPr>
          <p:nvPr>
            <p:ph type="body" sz="quarter" idx="69" hasCustomPrompt="1"/>
          </p:nvPr>
        </p:nvSpPr>
        <p:spPr>
          <a:xfrm>
            <a:off x="6989171" y="5480177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27" name="Plassholder for tekst 19"/>
          <p:cNvSpPr>
            <a:spLocks noGrp="1"/>
          </p:cNvSpPr>
          <p:nvPr>
            <p:ph type="body" sz="quarter" idx="70" hasCustomPrompt="1"/>
          </p:nvPr>
        </p:nvSpPr>
        <p:spPr>
          <a:xfrm>
            <a:off x="6989171" y="5762421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161" name="Plassholder for bilde 16"/>
          <p:cNvSpPr>
            <a:spLocks noGrp="1"/>
          </p:cNvSpPr>
          <p:nvPr>
            <p:ph type="pic" sz="quarter" idx="102"/>
          </p:nvPr>
        </p:nvSpPr>
        <p:spPr>
          <a:xfrm>
            <a:off x="516374" y="2891094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62" name="Plassholder for tekst 19"/>
          <p:cNvSpPr>
            <a:spLocks noGrp="1"/>
          </p:cNvSpPr>
          <p:nvPr>
            <p:ph type="body" sz="quarter" idx="103" hasCustomPrompt="1"/>
          </p:nvPr>
        </p:nvSpPr>
        <p:spPr>
          <a:xfrm>
            <a:off x="1420203" y="2886008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63" name="Plassholder for tekst 19"/>
          <p:cNvSpPr>
            <a:spLocks noGrp="1"/>
          </p:cNvSpPr>
          <p:nvPr>
            <p:ph type="body" sz="quarter" idx="104" hasCustomPrompt="1"/>
          </p:nvPr>
        </p:nvSpPr>
        <p:spPr>
          <a:xfrm>
            <a:off x="1420203" y="3125834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64" name="Plassholder for bilde 16"/>
          <p:cNvSpPr>
            <a:spLocks noGrp="1"/>
          </p:cNvSpPr>
          <p:nvPr>
            <p:ph type="pic" sz="quarter" idx="105" hasCustomPrompt="1"/>
          </p:nvPr>
        </p:nvSpPr>
        <p:spPr>
          <a:xfrm>
            <a:off x="516374" y="1053841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68" name="Plassholder for tekst 19"/>
          <p:cNvSpPr>
            <a:spLocks noGrp="1"/>
          </p:cNvSpPr>
          <p:nvPr>
            <p:ph type="body" sz="quarter" idx="106" hasCustomPrompt="1"/>
          </p:nvPr>
        </p:nvSpPr>
        <p:spPr>
          <a:xfrm>
            <a:off x="1420203" y="1048755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69" name="Plassholder for tekst 19"/>
          <p:cNvSpPr>
            <a:spLocks noGrp="1"/>
          </p:cNvSpPr>
          <p:nvPr>
            <p:ph type="body" sz="quarter" idx="107" hasCustomPrompt="1"/>
          </p:nvPr>
        </p:nvSpPr>
        <p:spPr>
          <a:xfrm>
            <a:off x="1420203" y="1288581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/>
              <a:t>Stilling</a:t>
            </a:r>
          </a:p>
        </p:txBody>
      </p:sp>
      <p:sp>
        <p:nvSpPr>
          <p:cNvPr id="170" name="Plassholder for bilde 16"/>
          <p:cNvSpPr>
            <a:spLocks noGrp="1"/>
          </p:cNvSpPr>
          <p:nvPr>
            <p:ph type="pic" sz="quarter" idx="108" hasCustomPrompt="1"/>
          </p:nvPr>
        </p:nvSpPr>
        <p:spPr>
          <a:xfrm>
            <a:off x="516374" y="4751373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71" name="Plassholder for tekst 19"/>
          <p:cNvSpPr>
            <a:spLocks noGrp="1"/>
          </p:cNvSpPr>
          <p:nvPr>
            <p:ph type="body" sz="quarter" idx="109" hasCustomPrompt="1"/>
          </p:nvPr>
        </p:nvSpPr>
        <p:spPr>
          <a:xfrm>
            <a:off x="1420203" y="4746287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75" name="Plassholder for tekst 19"/>
          <p:cNvSpPr>
            <a:spLocks noGrp="1"/>
          </p:cNvSpPr>
          <p:nvPr>
            <p:ph type="body" sz="quarter" idx="110" hasCustomPrompt="1"/>
          </p:nvPr>
        </p:nvSpPr>
        <p:spPr>
          <a:xfrm>
            <a:off x="1420203" y="4986113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76" name="Plassholder for tekst 19"/>
          <p:cNvSpPr>
            <a:spLocks noGrp="1"/>
          </p:cNvSpPr>
          <p:nvPr>
            <p:ph type="body" sz="quarter" idx="111" hasCustomPrompt="1"/>
          </p:nvPr>
        </p:nvSpPr>
        <p:spPr>
          <a:xfrm>
            <a:off x="1420204" y="1795370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77" name="Plassholder for tekst 19"/>
          <p:cNvSpPr>
            <a:spLocks noGrp="1"/>
          </p:cNvSpPr>
          <p:nvPr>
            <p:ph type="body" sz="quarter" idx="112" hasCustomPrompt="1"/>
          </p:nvPr>
        </p:nvSpPr>
        <p:spPr>
          <a:xfrm>
            <a:off x="1420204" y="207761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178" name="Plassholder for tekst 19"/>
          <p:cNvSpPr>
            <a:spLocks noGrp="1"/>
          </p:cNvSpPr>
          <p:nvPr>
            <p:ph type="body" sz="quarter" idx="113" hasCustomPrompt="1"/>
          </p:nvPr>
        </p:nvSpPr>
        <p:spPr>
          <a:xfrm>
            <a:off x="1420204" y="362469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82" name="Plassholder for tekst 19"/>
          <p:cNvSpPr>
            <a:spLocks noGrp="1"/>
          </p:cNvSpPr>
          <p:nvPr>
            <p:ph type="body" sz="quarter" idx="114" hasCustomPrompt="1"/>
          </p:nvPr>
        </p:nvSpPr>
        <p:spPr>
          <a:xfrm>
            <a:off x="1420204" y="3906938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183" name="Plassholder for tekst 19"/>
          <p:cNvSpPr>
            <a:spLocks noGrp="1"/>
          </p:cNvSpPr>
          <p:nvPr>
            <p:ph type="body" sz="quarter" idx="115" hasCustomPrompt="1"/>
          </p:nvPr>
        </p:nvSpPr>
        <p:spPr>
          <a:xfrm>
            <a:off x="1420204" y="5488103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84" name="Plassholder for tekst 19"/>
          <p:cNvSpPr>
            <a:spLocks noGrp="1"/>
          </p:cNvSpPr>
          <p:nvPr>
            <p:ph type="body" sz="quarter" idx="116" hasCustomPrompt="1"/>
          </p:nvPr>
        </p:nvSpPr>
        <p:spPr>
          <a:xfrm>
            <a:off x="1420204" y="5770347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accent3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51" name="Plassholder for lysbildenummer 5">
            <a:extLst>
              <a:ext uri="{FF2B5EF4-FFF2-40B4-BE49-F238E27FC236}">
                <a16:creationId xmlns:a16="http://schemas.microsoft.com/office/drawing/2014/main" id="{17A10E5E-93B2-46C6-9362-6AA9EE21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52" name="Refboks" hidden="1">
            <a:extLst>
              <a:ext uri="{FF2B5EF4-FFF2-40B4-BE49-F238E27FC236}">
                <a16:creationId xmlns:a16="http://schemas.microsoft.com/office/drawing/2014/main" id="{2A79AA90-1FA0-48D3-B93E-D2C35C0AD704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466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oversi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ssholder for tekst 19"/>
          <p:cNvSpPr>
            <a:spLocks noGrp="1"/>
          </p:cNvSpPr>
          <p:nvPr>
            <p:ph type="body" sz="quarter" idx="171" hasCustomPrompt="1"/>
          </p:nvPr>
        </p:nvSpPr>
        <p:spPr>
          <a:xfrm>
            <a:off x="515939" y="675218"/>
            <a:ext cx="959061" cy="911852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800" b="1" i="0" cap="all" spc="31">
                <a:solidFill>
                  <a:schemeClr val="accent3"/>
                </a:solidFill>
              </a:defRPr>
            </a:lvl1pPr>
          </a:lstStyle>
          <a:p>
            <a:pPr lvl="0"/>
            <a:r>
              <a:rPr lang="nb-NO"/>
              <a:t>TITTEL PÅ SEKSJON</a:t>
            </a:r>
            <a:endParaRPr lang="nb-NO" dirty="0"/>
          </a:p>
        </p:txBody>
      </p:sp>
      <p:sp>
        <p:nvSpPr>
          <p:cNvPr id="122" name="Plassholder for tekst 19"/>
          <p:cNvSpPr>
            <a:spLocks noGrp="1"/>
          </p:cNvSpPr>
          <p:nvPr>
            <p:ph type="body" sz="quarter" idx="253" hasCustomPrompt="1"/>
          </p:nvPr>
        </p:nvSpPr>
        <p:spPr>
          <a:xfrm>
            <a:off x="515939" y="4577545"/>
            <a:ext cx="959061" cy="911852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800" b="1" i="0" cap="all" spc="31">
                <a:solidFill>
                  <a:schemeClr val="accent3"/>
                </a:solidFill>
              </a:defRPr>
            </a:lvl1pPr>
          </a:lstStyle>
          <a:p>
            <a:pPr lvl="0"/>
            <a:r>
              <a:rPr lang="nb-NO" dirty="0"/>
              <a:t>TITTEL PÅ SEKSJON</a:t>
            </a:r>
          </a:p>
        </p:txBody>
      </p:sp>
      <p:sp>
        <p:nvSpPr>
          <p:cNvPr id="242" name="Plassholder for bilde 16"/>
          <p:cNvSpPr>
            <a:spLocks noGrp="1"/>
          </p:cNvSpPr>
          <p:nvPr>
            <p:ph type="pic" sz="quarter" idx="306" hasCustomPrompt="1"/>
          </p:nvPr>
        </p:nvSpPr>
        <p:spPr>
          <a:xfrm>
            <a:off x="1690689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243" name="Plassholder for tekst 19"/>
          <p:cNvSpPr>
            <a:spLocks noGrp="1"/>
          </p:cNvSpPr>
          <p:nvPr>
            <p:ph type="body" sz="quarter" idx="307" hasCustomPrompt="1"/>
          </p:nvPr>
        </p:nvSpPr>
        <p:spPr>
          <a:xfrm>
            <a:off x="1594537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244" name="Plassholder for tekst 19"/>
          <p:cNvSpPr>
            <a:spLocks noGrp="1"/>
          </p:cNvSpPr>
          <p:nvPr>
            <p:ph type="body" sz="quarter" idx="308" hasCustomPrompt="1"/>
          </p:nvPr>
        </p:nvSpPr>
        <p:spPr>
          <a:xfrm>
            <a:off x="1594601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245" name="Plassholder for tekst 19"/>
          <p:cNvSpPr>
            <a:spLocks noGrp="1"/>
          </p:cNvSpPr>
          <p:nvPr>
            <p:ph type="body" sz="quarter" idx="309" hasCustomPrompt="1"/>
          </p:nvPr>
        </p:nvSpPr>
        <p:spPr>
          <a:xfrm>
            <a:off x="1594603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97" name="Plassholder for bilde 16"/>
          <p:cNvSpPr>
            <a:spLocks noGrp="1"/>
          </p:cNvSpPr>
          <p:nvPr>
            <p:ph type="pic" sz="quarter" idx="342" hasCustomPrompt="1"/>
          </p:nvPr>
        </p:nvSpPr>
        <p:spPr>
          <a:xfrm>
            <a:off x="2500574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09" name="Plassholder for bilde 16"/>
          <p:cNvSpPr>
            <a:spLocks noGrp="1"/>
          </p:cNvSpPr>
          <p:nvPr>
            <p:ph type="pic" sz="quarter" idx="354" hasCustomPrompt="1"/>
          </p:nvPr>
        </p:nvSpPr>
        <p:spPr>
          <a:xfrm>
            <a:off x="3310459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28" name="Plassholder for bilde 16"/>
          <p:cNvSpPr>
            <a:spLocks noGrp="1"/>
          </p:cNvSpPr>
          <p:nvPr>
            <p:ph type="pic" sz="quarter" idx="366" hasCustomPrompt="1"/>
          </p:nvPr>
        </p:nvSpPr>
        <p:spPr>
          <a:xfrm>
            <a:off x="4120344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41" name="Plassholder for bilde 16"/>
          <p:cNvSpPr>
            <a:spLocks noGrp="1"/>
          </p:cNvSpPr>
          <p:nvPr>
            <p:ph type="pic" sz="quarter" idx="378" hasCustomPrompt="1"/>
          </p:nvPr>
        </p:nvSpPr>
        <p:spPr>
          <a:xfrm>
            <a:off x="4930229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53" name="Plassholder for bilde 16"/>
          <p:cNvSpPr>
            <a:spLocks noGrp="1"/>
          </p:cNvSpPr>
          <p:nvPr>
            <p:ph type="pic" sz="quarter" idx="390" hasCustomPrompt="1"/>
          </p:nvPr>
        </p:nvSpPr>
        <p:spPr>
          <a:xfrm>
            <a:off x="5740114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93" name="Plassholder for bilde 16"/>
          <p:cNvSpPr>
            <a:spLocks noGrp="1"/>
          </p:cNvSpPr>
          <p:nvPr>
            <p:ph type="pic" sz="quarter" idx="402" hasCustomPrompt="1"/>
          </p:nvPr>
        </p:nvSpPr>
        <p:spPr>
          <a:xfrm>
            <a:off x="6549999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205" name="Plassholder for bilde 16"/>
          <p:cNvSpPr>
            <a:spLocks noGrp="1"/>
          </p:cNvSpPr>
          <p:nvPr>
            <p:ph type="pic" sz="quarter" idx="414" hasCustomPrompt="1"/>
          </p:nvPr>
        </p:nvSpPr>
        <p:spPr>
          <a:xfrm>
            <a:off x="7359884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206" name="Plassholder for tekst 19"/>
          <p:cNvSpPr>
            <a:spLocks noGrp="1"/>
          </p:cNvSpPr>
          <p:nvPr>
            <p:ph type="body" sz="quarter" idx="415" hasCustomPrompt="1"/>
          </p:nvPr>
        </p:nvSpPr>
        <p:spPr>
          <a:xfrm>
            <a:off x="8065536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/>
              <a:t>Topptekst</a:t>
            </a:r>
            <a:endParaRPr lang="nb-NO" dirty="0"/>
          </a:p>
        </p:txBody>
      </p:sp>
      <p:sp>
        <p:nvSpPr>
          <p:cNvPr id="207" name="Plassholder for tekst 19"/>
          <p:cNvSpPr>
            <a:spLocks noGrp="1"/>
          </p:cNvSpPr>
          <p:nvPr>
            <p:ph type="body" sz="quarter" idx="416" hasCustomPrompt="1"/>
          </p:nvPr>
        </p:nvSpPr>
        <p:spPr>
          <a:xfrm>
            <a:off x="8065377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208" name="Plassholder for tekst 19"/>
          <p:cNvSpPr>
            <a:spLocks noGrp="1"/>
          </p:cNvSpPr>
          <p:nvPr>
            <p:ph type="body" sz="quarter" idx="417" hasCustomPrompt="1"/>
          </p:nvPr>
        </p:nvSpPr>
        <p:spPr>
          <a:xfrm>
            <a:off x="8065380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336" name="Plassholder for bilde 16"/>
          <p:cNvSpPr>
            <a:spLocks noGrp="1"/>
          </p:cNvSpPr>
          <p:nvPr>
            <p:ph type="pic" sz="quarter" idx="482" hasCustomPrompt="1"/>
          </p:nvPr>
        </p:nvSpPr>
        <p:spPr>
          <a:xfrm>
            <a:off x="8169772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341" name="Plassholder for tekst 19"/>
          <p:cNvSpPr>
            <a:spLocks noGrp="1"/>
          </p:cNvSpPr>
          <p:nvPr>
            <p:ph type="body" sz="quarter" idx="483" hasCustomPrompt="1"/>
          </p:nvPr>
        </p:nvSpPr>
        <p:spPr>
          <a:xfrm>
            <a:off x="7256662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42" name="Plassholder for tekst 19"/>
          <p:cNvSpPr>
            <a:spLocks noGrp="1"/>
          </p:cNvSpPr>
          <p:nvPr>
            <p:ph type="body" sz="quarter" idx="484" hasCustomPrompt="1"/>
          </p:nvPr>
        </p:nvSpPr>
        <p:spPr>
          <a:xfrm>
            <a:off x="7256530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343" name="Plassholder for tekst 19"/>
          <p:cNvSpPr>
            <a:spLocks noGrp="1"/>
          </p:cNvSpPr>
          <p:nvPr>
            <p:ph type="body" sz="quarter" idx="485" hasCustomPrompt="1"/>
          </p:nvPr>
        </p:nvSpPr>
        <p:spPr>
          <a:xfrm>
            <a:off x="7256532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344" name="Plassholder for tekst 19"/>
          <p:cNvSpPr>
            <a:spLocks noGrp="1"/>
          </p:cNvSpPr>
          <p:nvPr>
            <p:ph type="body" sz="quarter" idx="486" hasCustomPrompt="1"/>
          </p:nvPr>
        </p:nvSpPr>
        <p:spPr>
          <a:xfrm>
            <a:off x="6447787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45" name="Plassholder for tekst 19"/>
          <p:cNvSpPr>
            <a:spLocks noGrp="1"/>
          </p:cNvSpPr>
          <p:nvPr>
            <p:ph type="body" sz="quarter" idx="487" hasCustomPrompt="1"/>
          </p:nvPr>
        </p:nvSpPr>
        <p:spPr>
          <a:xfrm>
            <a:off x="6447683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346" name="Plassholder for tekst 19"/>
          <p:cNvSpPr>
            <a:spLocks noGrp="1"/>
          </p:cNvSpPr>
          <p:nvPr>
            <p:ph type="body" sz="quarter" idx="488" hasCustomPrompt="1"/>
          </p:nvPr>
        </p:nvSpPr>
        <p:spPr>
          <a:xfrm>
            <a:off x="6447685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347" name="Plassholder for tekst 19"/>
          <p:cNvSpPr>
            <a:spLocks noGrp="1"/>
          </p:cNvSpPr>
          <p:nvPr>
            <p:ph type="body" sz="quarter" idx="489" hasCustomPrompt="1"/>
          </p:nvPr>
        </p:nvSpPr>
        <p:spPr>
          <a:xfrm>
            <a:off x="5638912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48" name="Plassholder for tekst 19"/>
          <p:cNvSpPr>
            <a:spLocks noGrp="1"/>
          </p:cNvSpPr>
          <p:nvPr>
            <p:ph type="body" sz="quarter" idx="490" hasCustomPrompt="1"/>
          </p:nvPr>
        </p:nvSpPr>
        <p:spPr>
          <a:xfrm>
            <a:off x="5638836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349" name="Plassholder for tekst 19"/>
          <p:cNvSpPr>
            <a:spLocks noGrp="1"/>
          </p:cNvSpPr>
          <p:nvPr>
            <p:ph type="body" sz="quarter" idx="491" hasCustomPrompt="1"/>
          </p:nvPr>
        </p:nvSpPr>
        <p:spPr>
          <a:xfrm>
            <a:off x="5638837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350" name="Plassholder for tekst 19"/>
          <p:cNvSpPr>
            <a:spLocks noGrp="1"/>
          </p:cNvSpPr>
          <p:nvPr>
            <p:ph type="body" sz="quarter" idx="492" hasCustomPrompt="1"/>
          </p:nvPr>
        </p:nvSpPr>
        <p:spPr>
          <a:xfrm>
            <a:off x="4830037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51" name="Plassholder for tekst 19"/>
          <p:cNvSpPr>
            <a:spLocks noGrp="1"/>
          </p:cNvSpPr>
          <p:nvPr>
            <p:ph type="body" sz="quarter" idx="493" hasCustomPrompt="1"/>
          </p:nvPr>
        </p:nvSpPr>
        <p:spPr>
          <a:xfrm>
            <a:off x="4829989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352" name="Plassholder for tekst 19"/>
          <p:cNvSpPr>
            <a:spLocks noGrp="1"/>
          </p:cNvSpPr>
          <p:nvPr>
            <p:ph type="body" sz="quarter" idx="494" hasCustomPrompt="1"/>
          </p:nvPr>
        </p:nvSpPr>
        <p:spPr>
          <a:xfrm>
            <a:off x="4829991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353" name="Plassholder for tekst 19"/>
          <p:cNvSpPr>
            <a:spLocks noGrp="1"/>
          </p:cNvSpPr>
          <p:nvPr>
            <p:ph type="body" sz="quarter" idx="495" hasCustomPrompt="1"/>
          </p:nvPr>
        </p:nvSpPr>
        <p:spPr>
          <a:xfrm>
            <a:off x="4021162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54" name="Plassholder for tekst 19"/>
          <p:cNvSpPr>
            <a:spLocks noGrp="1"/>
          </p:cNvSpPr>
          <p:nvPr>
            <p:ph type="body" sz="quarter" idx="496" hasCustomPrompt="1"/>
          </p:nvPr>
        </p:nvSpPr>
        <p:spPr>
          <a:xfrm>
            <a:off x="4021142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355" name="Plassholder for tekst 19"/>
          <p:cNvSpPr>
            <a:spLocks noGrp="1"/>
          </p:cNvSpPr>
          <p:nvPr>
            <p:ph type="body" sz="quarter" idx="497" hasCustomPrompt="1"/>
          </p:nvPr>
        </p:nvSpPr>
        <p:spPr>
          <a:xfrm>
            <a:off x="4021144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356" name="Plassholder for tekst 19"/>
          <p:cNvSpPr>
            <a:spLocks noGrp="1"/>
          </p:cNvSpPr>
          <p:nvPr>
            <p:ph type="body" sz="quarter" idx="498" hasCustomPrompt="1"/>
          </p:nvPr>
        </p:nvSpPr>
        <p:spPr>
          <a:xfrm>
            <a:off x="3212287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57" name="Plassholder for tekst 19"/>
          <p:cNvSpPr>
            <a:spLocks noGrp="1"/>
          </p:cNvSpPr>
          <p:nvPr>
            <p:ph type="body" sz="quarter" idx="499" hasCustomPrompt="1"/>
          </p:nvPr>
        </p:nvSpPr>
        <p:spPr>
          <a:xfrm>
            <a:off x="3212295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358" name="Plassholder for tekst 19"/>
          <p:cNvSpPr>
            <a:spLocks noGrp="1"/>
          </p:cNvSpPr>
          <p:nvPr>
            <p:ph type="body" sz="quarter" idx="500" hasCustomPrompt="1"/>
          </p:nvPr>
        </p:nvSpPr>
        <p:spPr>
          <a:xfrm>
            <a:off x="3212296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359" name="Plassholder for tekst 19"/>
          <p:cNvSpPr>
            <a:spLocks noGrp="1"/>
          </p:cNvSpPr>
          <p:nvPr>
            <p:ph type="body" sz="quarter" idx="501" hasCustomPrompt="1"/>
          </p:nvPr>
        </p:nvSpPr>
        <p:spPr>
          <a:xfrm>
            <a:off x="2403412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60" name="Plassholder for tekst 19"/>
          <p:cNvSpPr>
            <a:spLocks noGrp="1"/>
          </p:cNvSpPr>
          <p:nvPr>
            <p:ph type="body" sz="quarter" idx="502" hasCustomPrompt="1"/>
          </p:nvPr>
        </p:nvSpPr>
        <p:spPr>
          <a:xfrm>
            <a:off x="2403448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361" name="Plassholder for tekst 19"/>
          <p:cNvSpPr>
            <a:spLocks noGrp="1"/>
          </p:cNvSpPr>
          <p:nvPr>
            <p:ph type="body" sz="quarter" idx="503" hasCustomPrompt="1"/>
          </p:nvPr>
        </p:nvSpPr>
        <p:spPr>
          <a:xfrm>
            <a:off x="2403450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473" name="Plassholder for tekst 19"/>
          <p:cNvSpPr>
            <a:spLocks noGrp="1"/>
          </p:cNvSpPr>
          <p:nvPr>
            <p:ph type="body" sz="quarter" idx="506" hasCustomPrompt="1"/>
          </p:nvPr>
        </p:nvSpPr>
        <p:spPr>
          <a:xfrm>
            <a:off x="515939" y="2626382"/>
            <a:ext cx="959061" cy="911852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800" b="1" i="0" cap="all" spc="31">
                <a:solidFill>
                  <a:schemeClr val="accent3"/>
                </a:solidFill>
              </a:defRPr>
            </a:lvl1pPr>
          </a:lstStyle>
          <a:p>
            <a:pPr lvl="0"/>
            <a:r>
              <a:rPr lang="nb-NO"/>
              <a:t>TITTEL PÅ SEKSJON</a:t>
            </a:r>
            <a:endParaRPr lang="nb-NO" dirty="0"/>
          </a:p>
        </p:txBody>
      </p:sp>
      <p:sp>
        <p:nvSpPr>
          <p:cNvPr id="559" name="Plassholder for bilde 16"/>
          <p:cNvSpPr>
            <a:spLocks noGrp="1"/>
          </p:cNvSpPr>
          <p:nvPr>
            <p:ph type="pic" sz="quarter" idx="507" hasCustomPrompt="1"/>
          </p:nvPr>
        </p:nvSpPr>
        <p:spPr>
          <a:xfrm>
            <a:off x="1690689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60" name="Plassholder for tekst 19"/>
          <p:cNvSpPr>
            <a:spLocks noGrp="1"/>
          </p:cNvSpPr>
          <p:nvPr>
            <p:ph type="body" sz="quarter" idx="508" hasCustomPrompt="1"/>
          </p:nvPr>
        </p:nvSpPr>
        <p:spPr>
          <a:xfrm>
            <a:off x="1594537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61" name="Plassholder for tekst 19"/>
          <p:cNvSpPr>
            <a:spLocks noGrp="1"/>
          </p:cNvSpPr>
          <p:nvPr>
            <p:ph type="body" sz="quarter" idx="509" hasCustomPrompt="1"/>
          </p:nvPr>
        </p:nvSpPr>
        <p:spPr>
          <a:xfrm>
            <a:off x="1594601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62" name="Plassholder for tekst 19"/>
          <p:cNvSpPr>
            <a:spLocks noGrp="1"/>
          </p:cNvSpPr>
          <p:nvPr>
            <p:ph type="body" sz="quarter" idx="510" hasCustomPrompt="1"/>
          </p:nvPr>
        </p:nvSpPr>
        <p:spPr>
          <a:xfrm>
            <a:off x="1594603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63" name="Plassholder for bilde 16"/>
          <p:cNvSpPr>
            <a:spLocks noGrp="1"/>
          </p:cNvSpPr>
          <p:nvPr>
            <p:ph type="pic" sz="quarter" idx="511" hasCustomPrompt="1"/>
          </p:nvPr>
        </p:nvSpPr>
        <p:spPr>
          <a:xfrm>
            <a:off x="2500574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64" name="Plassholder for bilde 16"/>
          <p:cNvSpPr>
            <a:spLocks noGrp="1"/>
          </p:cNvSpPr>
          <p:nvPr>
            <p:ph type="pic" sz="quarter" idx="512" hasCustomPrompt="1"/>
          </p:nvPr>
        </p:nvSpPr>
        <p:spPr>
          <a:xfrm>
            <a:off x="3310459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65" name="Plassholder for bilde 16"/>
          <p:cNvSpPr>
            <a:spLocks noGrp="1"/>
          </p:cNvSpPr>
          <p:nvPr>
            <p:ph type="pic" sz="quarter" idx="513" hasCustomPrompt="1"/>
          </p:nvPr>
        </p:nvSpPr>
        <p:spPr>
          <a:xfrm>
            <a:off x="4120344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66" name="Plassholder for bilde 16"/>
          <p:cNvSpPr>
            <a:spLocks noGrp="1"/>
          </p:cNvSpPr>
          <p:nvPr>
            <p:ph type="pic" sz="quarter" idx="514" hasCustomPrompt="1"/>
          </p:nvPr>
        </p:nvSpPr>
        <p:spPr>
          <a:xfrm>
            <a:off x="4930229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67" name="Plassholder for bilde 16"/>
          <p:cNvSpPr>
            <a:spLocks noGrp="1"/>
          </p:cNvSpPr>
          <p:nvPr>
            <p:ph type="pic" sz="quarter" idx="515" hasCustomPrompt="1"/>
          </p:nvPr>
        </p:nvSpPr>
        <p:spPr>
          <a:xfrm>
            <a:off x="5740114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68" name="Plassholder for bilde 16"/>
          <p:cNvSpPr>
            <a:spLocks noGrp="1"/>
          </p:cNvSpPr>
          <p:nvPr>
            <p:ph type="pic" sz="quarter" idx="516" hasCustomPrompt="1"/>
          </p:nvPr>
        </p:nvSpPr>
        <p:spPr>
          <a:xfrm>
            <a:off x="6549999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69" name="Plassholder for bilde 16"/>
          <p:cNvSpPr>
            <a:spLocks noGrp="1"/>
          </p:cNvSpPr>
          <p:nvPr>
            <p:ph type="pic" sz="quarter" idx="517" hasCustomPrompt="1"/>
          </p:nvPr>
        </p:nvSpPr>
        <p:spPr>
          <a:xfrm>
            <a:off x="7359884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70" name="Plassholder for tekst 19"/>
          <p:cNvSpPr>
            <a:spLocks noGrp="1"/>
          </p:cNvSpPr>
          <p:nvPr>
            <p:ph type="body" sz="quarter" idx="518" hasCustomPrompt="1"/>
          </p:nvPr>
        </p:nvSpPr>
        <p:spPr>
          <a:xfrm>
            <a:off x="8065536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71" name="Plassholder for tekst 19"/>
          <p:cNvSpPr>
            <a:spLocks noGrp="1"/>
          </p:cNvSpPr>
          <p:nvPr>
            <p:ph type="body" sz="quarter" idx="519" hasCustomPrompt="1"/>
          </p:nvPr>
        </p:nvSpPr>
        <p:spPr>
          <a:xfrm>
            <a:off x="8065377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72" name="Plassholder for tekst 19"/>
          <p:cNvSpPr>
            <a:spLocks noGrp="1"/>
          </p:cNvSpPr>
          <p:nvPr>
            <p:ph type="body" sz="quarter" idx="520" hasCustomPrompt="1"/>
          </p:nvPr>
        </p:nvSpPr>
        <p:spPr>
          <a:xfrm>
            <a:off x="8065380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73" name="Plassholder for bilde 16"/>
          <p:cNvSpPr>
            <a:spLocks noGrp="1"/>
          </p:cNvSpPr>
          <p:nvPr>
            <p:ph type="pic" sz="quarter" idx="521" hasCustomPrompt="1"/>
          </p:nvPr>
        </p:nvSpPr>
        <p:spPr>
          <a:xfrm>
            <a:off x="8169772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74" name="Plassholder for tekst 19"/>
          <p:cNvSpPr>
            <a:spLocks noGrp="1"/>
          </p:cNvSpPr>
          <p:nvPr>
            <p:ph type="body" sz="quarter" idx="522" hasCustomPrompt="1"/>
          </p:nvPr>
        </p:nvSpPr>
        <p:spPr>
          <a:xfrm>
            <a:off x="7256662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75" name="Plassholder for tekst 19"/>
          <p:cNvSpPr>
            <a:spLocks noGrp="1"/>
          </p:cNvSpPr>
          <p:nvPr>
            <p:ph type="body" sz="quarter" idx="523" hasCustomPrompt="1"/>
          </p:nvPr>
        </p:nvSpPr>
        <p:spPr>
          <a:xfrm>
            <a:off x="7256530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76" name="Plassholder for tekst 19"/>
          <p:cNvSpPr>
            <a:spLocks noGrp="1"/>
          </p:cNvSpPr>
          <p:nvPr>
            <p:ph type="body" sz="quarter" idx="524" hasCustomPrompt="1"/>
          </p:nvPr>
        </p:nvSpPr>
        <p:spPr>
          <a:xfrm>
            <a:off x="7256532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77" name="Plassholder for tekst 19"/>
          <p:cNvSpPr>
            <a:spLocks noGrp="1"/>
          </p:cNvSpPr>
          <p:nvPr>
            <p:ph type="body" sz="quarter" idx="525" hasCustomPrompt="1"/>
          </p:nvPr>
        </p:nvSpPr>
        <p:spPr>
          <a:xfrm>
            <a:off x="6447787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78" name="Plassholder for tekst 19"/>
          <p:cNvSpPr>
            <a:spLocks noGrp="1"/>
          </p:cNvSpPr>
          <p:nvPr>
            <p:ph type="body" sz="quarter" idx="526" hasCustomPrompt="1"/>
          </p:nvPr>
        </p:nvSpPr>
        <p:spPr>
          <a:xfrm>
            <a:off x="6447683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79" name="Plassholder for tekst 19"/>
          <p:cNvSpPr>
            <a:spLocks noGrp="1"/>
          </p:cNvSpPr>
          <p:nvPr>
            <p:ph type="body" sz="quarter" idx="527" hasCustomPrompt="1"/>
          </p:nvPr>
        </p:nvSpPr>
        <p:spPr>
          <a:xfrm>
            <a:off x="6447685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80" name="Plassholder for tekst 19"/>
          <p:cNvSpPr>
            <a:spLocks noGrp="1"/>
          </p:cNvSpPr>
          <p:nvPr>
            <p:ph type="body" sz="quarter" idx="528" hasCustomPrompt="1"/>
          </p:nvPr>
        </p:nvSpPr>
        <p:spPr>
          <a:xfrm>
            <a:off x="5638912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81" name="Plassholder for tekst 19"/>
          <p:cNvSpPr>
            <a:spLocks noGrp="1"/>
          </p:cNvSpPr>
          <p:nvPr>
            <p:ph type="body" sz="quarter" idx="529" hasCustomPrompt="1"/>
          </p:nvPr>
        </p:nvSpPr>
        <p:spPr>
          <a:xfrm>
            <a:off x="5638836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82" name="Plassholder for tekst 19"/>
          <p:cNvSpPr>
            <a:spLocks noGrp="1"/>
          </p:cNvSpPr>
          <p:nvPr>
            <p:ph type="body" sz="quarter" idx="530" hasCustomPrompt="1"/>
          </p:nvPr>
        </p:nvSpPr>
        <p:spPr>
          <a:xfrm>
            <a:off x="5638837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83" name="Plassholder for tekst 19"/>
          <p:cNvSpPr>
            <a:spLocks noGrp="1"/>
          </p:cNvSpPr>
          <p:nvPr>
            <p:ph type="body" sz="quarter" idx="531" hasCustomPrompt="1"/>
          </p:nvPr>
        </p:nvSpPr>
        <p:spPr>
          <a:xfrm>
            <a:off x="4830037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84" name="Plassholder for tekst 19"/>
          <p:cNvSpPr>
            <a:spLocks noGrp="1"/>
          </p:cNvSpPr>
          <p:nvPr>
            <p:ph type="body" sz="quarter" idx="532" hasCustomPrompt="1"/>
          </p:nvPr>
        </p:nvSpPr>
        <p:spPr>
          <a:xfrm>
            <a:off x="4829989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85" name="Plassholder for tekst 19"/>
          <p:cNvSpPr>
            <a:spLocks noGrp="1"/>
          </p:cNvSpPr>
          <p:nvPr>
            <p:ph type="body" sz="quarter" idx="533" hasCustomPrompt="1"/>
          </p:nvPr>
        </p:nvSpPr>
        <p:spPr>
          <a:xfrm>
            <a:off x="4829991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86" name="Plassholder for tekst 19"/>
          <p:cNvSpPr>
            <a:spLocks noGrp="1"/>
          </p:cNvSpPr>
          <p:nvPr>
            <p:ph type="body" sz="quarter" idx="534" hasCustomPrompt="1"/>
          </p:nvPr>
        </p:nvSpPr>
        <p:spPr>
          <a:xfrm>
            <a:off x="4021162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87" name="Plassholder for tekst 19"/>
          <p:cNvSpPr>
            <a:spLocks noGrp="1"/>
          </p:cNvSpPr>
          <p:nvPr>
            <p:ph type="body" sz="quarter" idx="535" hasCustomPrompt="1"/>
          </p:nvPr>
        </p:nvSpPr>
        <p:spPr>
          <a:xfrm>
            <a:off x="4021142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88" name="Plassholder for tekst 19"/>
          <p:cNvSpPr>
            <a:spLocks noGrp="1"/>
          </p:cNvSpPr>
          <p:nvPr>
            <p:ph type="body" sz="quarter" idx="536" hasCustomPrompt="1"/>
          </p:nvPr>
        </p:nvSpPr>
        <p:spPr>
          <a:xfrm>
            <a:off x="4021144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89" name="Plassholder for tekst 19"/>
          <p:cNvSpPr>
            <a:spLocks noGrp="1"/>
          </p:cNvSpPr>
          <p:nvPr>
            <p:ph type="body" sz="quarter" idx="537" hasCustomPrompt="1"/>
          </p:nvPr>
        </p:nvSpPr>
        <p:spPr>
          <a:xfrm>
            <a:off x="3212287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90" name="Plassholder for tekst 19"/>
          <p:cNvSpPr>
            <a:spLocks noGrp="1"/>
          </p:cNvSpPr>
          <p:nvPr>
            <p:ph type="body" sz="quarter" idx="538" hasCustomPrompt="1"/>
          </p:nvPr>
        </p:nvSpPr>
        <p:spPr>
          <a:xfrm>
            <a:off x="3212295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91" name="Plassholder for tekst 19"/>
          <p:cNvSpPr>
            <a:spLocks noGrp="1"/>
          </p:cNvSpPr>
          <p:nvPr>
            <p:ph type="body" sz="quarter" idx="539" hasCustomPrompt="1"/>
          </p:nvPr>
        </p:nvSpPr>
        <p:spPr>
          <a:xfrm>
            <a:off x="3212296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92" name="Plassholder for tekst 19"/>
          <p:cNvSpPr>
            <a:spLocks noGrp="1"/>
          </p:cNvSpPr>
          <p:nvPr>
            <p:ph type="body" sz="quarter" idx="540" hasCustomPrompt="1"/>
          </p:nvPr>
        </p:nvSpPr>
        <p:spPr>
          <a:xfrm>
            <a:off x="2403412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93" name="Plassholder for tekst 19"/>
          <p:cNvSpPr>
            <a:spLocks noGrp="1"/>
          </p:cNvSpPr>
          <p:nvPr>
            <p:ph type="body" sz="quarter" idx="541" hasCustomPrompt="1"/>
          </p:nvPr>
        </p:nvSpPr>
        <p:spPr>
          <a:xfrm>
            <a:off x="2403448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94" name="Plassholder for tekst 19"/>
          <p:cNvSpPr>
            <a:spLocks noGrp="1"/>
          </p:cNvSpPr>
          <p:nvPr>
            <p:ph type="body" sz="quarter" idx="542" hasCustomPrompt="1"/>
          </p:nvPr>
        </p:nvSpPr>
        <p:spPr>
          <a:xfrm>
            <a:off x="2403450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95" name="Plassholder for bilde 16"/>
          <p:cNvSpPr>
            <a:spLocks noGrp="1"/>
          </p:cNvSpPr>
          <p:nvPr>
            <p:ph type="pic" sz="quarter" idx="543" hasCustomPrompt="1"/>
          </p:nvPr>
        </p:nvSpPr>
        <p:spPr>
          <a:xfrm>
            <a:off x="1690689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96" name="Plassholder for tekst 19"/>
          <p:cNvSpPr>
            <a:spLocks noGrp="1"/>
          </p:cNvSpPr>
          <p:nvPr>
            <p:ph type="body" sz="quarter" idx="544" hasCustomPrompt="1"/>
          </p:nvPr>
        </p:nvSpPr>
        <p:spPr>
          <a:xfrm>
            <a:off x="1594537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97" name="Plassholder for tekst 19"/>
          <p:cNvSpPr>
            <a:spLocks noGrp="1"/>
          </p:cNvSpPr>
          <p:nvPr>
            <p:ph type="body" sz="quarter" idx="545" hasCustomPrompt="1"/>
          </p:nvPr>
        </p:nvSpPr>
        <p:spPr>
          <a:xfrm>
            <a:off x="1594601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98" name="Plassholder for tekst 19"/>
          <p:cNvSpPr>
            <a:spLocks noGrp="1"/>
          </p:cNvSpPr>
          <p:nvPr>
            <p:ph type="body" sz="quarter" idx="546" hasCustomPrompt="1"/>
          </p:nvPr>
        </p:nvSpPr>
        <p:spPr>
          <a:xfrm>
            <a:off x="1594603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99" name="Plassholder for bilde 16"/>
          <p:cNvSpPr>
            <a:spLocks noGrp="1"/>
          </p:cNvSpPr>
          <p:nvPr>
            <p:ph type="pic" sz="quarter" idx="547" hasCustomPrompt="1"/>
          </p:nvPr>
        </p:nvSpPr>
        <p:spPr>
          <a:xfrm>
            <a:off x="2500574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0" name="Plassholder for bilde 16"/>
          <p:cNvSpPr>
            <a:spLocks noGrp="1"/>
          </p:cNvSpPr>
          <p:nvPr>
            <p:ph type="pic" sz="quarter" idx="548" hasCustomPrompt="1"/>
          </p:nvPr>
        </p:nvSpPr>
        <p:spPr>
          <a:xfrm>
            <a:off x="3310459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1" name="Plassholder for bilde 16"/>
          <p:cNvSpPr>
            <a:spLocks noGrp="1"/>
          </p:cNvSpPr>
          <p:nvPr>
            <p:ph type="pic" sz="quarter" idx="549" hasCustomPrompt="1"/>
          </p:nvPr>
        </p:nvSpPr>
        <p:spPr>
          <a:xfrm>
            <a:off x="4120344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2" name="Plassholder for bilde 16"/>
          <p:cNvSpPr>
            <a:spLocks noGrp="1"/>
          </p:cNvSpPr>
          <p:nvPr>
            <p:ph type="pic" sz="quarter" idx="550" hasCustomPrompt="1"/>
          </p:nvPr>
        </p:nvSpPr>
        <p:spPr>
          <a:xfrm>
            <a:off x="4930229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3" name="Plassholder for bilde 16"/>
          <p:cNvSpPr>
            <a:spLocks noGrp="1"/>
          </p:cNvSpPr>
          <p:nvPr>
            <p:ph type="pic" sz="quarter" idx="551" hasCustomPrompt="1"/>
          </p:nvPr>
        </p:nvSpPr>
        <p:spPr>
          <a:xfrm>
            <a:off x="5740114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4" name="Plassholder for bilde 16"/>
          <p:cNvSpPr>
            <a:spLocks noGrp="1"/>
          </p:cNvSpPr>
          <p:nvPr>
            <p:ph type="pic" sz="quarter" idx="552" hasCustomPrompt="1"/>
          </p:nvPr>
        </p:nvSpPr>
        <p:spPr>
          <a:xfrm>
            <a:off x="6549999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5" name="Plassholder for bilde 16"/>
          <p:cNvSpPr>
            <a:spLocks noGrp="1"/>
          </p:cNvSpPr>
          <p:nvPr>
            <p:ph type="pic" sz="quarter" idx="553" hasCustomPrompt="1"/>
          </p:nvPr>
        </p:nvSpPr>
        <p:spPr>
          <a:xfrm>
            <a:off x="7359884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6" name="Plassholder for tekst 19"/>
          <p:cNvSpPr>
            <a:spLocks noGrp="1"/>
          </p:cNvSpPr>
          <p:nvPr>
            <p:ph type="body" sz="quarter" idx="554" hasCustomPrompt="1"/>
          </p:nvPr>
        </p:nvSpPr>
        <p:spPr>
          <a:xfrm>
            <a:off x="8065536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07" name="Plassholder for tekst 19"/>
          <p:cNvSpPr>
            <a:spLocks noGrp="1"/>
          </p:cNvSpPr>
          <p:nvPr>
            <p:ph type="body" sz="quarter" idx="555" hasCustomPrompt="1"/>
          </p:nvPr>
        </p:nvSpPr>
        <p:spPr>
          <a:xfrm>
            <a:off x="8065377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08" name="Plassholder for tekst 19"/>
          <p:cNvSpPr>
            <a:spLocks noGrp="1"/>
          </p:cNvSpPr>
          <p:nvPr>
            <p:ph type="body" sz="quarter" idx="556" hasCustomPrompt="1"/>
          </p:nvPr>
        </p:nvSpPr>
        <p:spPr>
          <a:xfrm>
            <a:off x="8065380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609" name="Plassholder for bilde 16"/>
          <p:cNvSpPr>
            <a:spLocks noGrp="1"/>
          </p:cNvSpPr>
          <p:nvPr>
            <p:ph type="pic" sz="quarter" idx="557" hasCustomPrompt="1"/>
          </p:nvPr>
        </p:nvSpPr>
        <p:spPr>
          <a:xfrm>
            <a:off x="8169772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/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10" name="Plassholder for tekst 19"/>
          <p:cNvSpPr>
            <a:spLocks noGrp="1"/>
          </p:cNvSpPr>
          <p:nvPr>
            <p:ph type="body" sz="quarter" idx="558" hasCustomPrompt="1"/>
          </p:nvPr>
        </p:nvSpPr>
        <p:spPr>
          <a:xfrm>
            <a:off x="7256662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11" name="Plassholder for tekst 19"/>
          <p:cNvSpPr>
            <a:spLocks noGrp="1"/>
          </p:cNvSpPr>
          <p:nvPr>
            <p:ph type="body" sz="quarter" idx="559" hasCustomPrompt="1"/>
          </p:nvPr>
        </p:nvSpPr>
        <p:spPr>
          <a:xfrm>
            <a:off x="7256530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12" name="Plassholder for tekst 19"/>
          <p:cNvSpPr>
            <a:spLocks noGrp="1"/>
          </p:cNvSpPr>
          <p:nvPr>
            <p:ph type="body" sz="quarter" idx="560" hasCustomPrompt="1"/>
          </p:nvPr>
        </p:nvSpPr>
        <p:spPr>
          <a:xfrm>
            <a:off x="7256532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613" name="Plassholder for tekst 19"/>
          <p:cNvSpPr>
            <a:spLocks noGrp="1"/>
          </p:cNvSpPr>
          <p:nvPr>
            <p:ph type="body" sz="quarter" idx="561" hasCustomPrompt="1"/>
          </p:nvPr>
        </p:nvSpPr>
        <p:spPr>
          <a:xfrm>
            <a:off x="6447787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14" name="Plassholder for tekst 19"/>
          <p:cNvSpPr>
            <a:spLocks noGrp="1"/>
          </p:cNvSpPr>
          <p:nvPr>
            <p:ph type="body" sz="quarter" idx="562" hasCustomPrompt="1"/>
          </p:nvPr>
        </p:nvSpPr>
        <p:spPr>
          <a:xfrm>
            <a:off x="6447683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15" name="Plassholder for tekst 19"/>
          <p:cNvSpPr>
            <a:spLocks noGrp="1"/>
          </p:cNvSpPr>
          <p:nvPr>
            <p:ph type="body" sz="quarter" idx="563" hasCustomPrompt="1"/>
          </p:nvPr>
        </p:nvSpPr>
        <p:spPr>
          <a:xfrm>
            <a:off x="6447685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616" name="Plassholder for tekst 19"/>
          <p:cNvSpPr>
            <a:spLocks noGrp="1"/>
          </p:cNvSpPr>
          <p:nvPr>
            <p:ph type="body" sz="quarter" idx="564" hasCustomPrompt="1"/>
          </p:nvPr>
        </p:nvSpPr>
        <p:spPr>
          <a:xfrm>
            <a:off x="5638912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17" name="Plassholder for tekst 19"/>
          <p:cNvSpPr>
            <a:spLocks noGrp="1"/>
          </p:cNvSpPr>
          <p:nvPr>
            <p:ph type="body" sz="quarter" idx="565" hasCustomPrompt="1"/>
          </p:nvPr>
        </p:nvSpPr>
        <p:spPr>
          <a:xfrm>
            <a:off x="5638836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18" name="Plassholder for tekst 19"/>
          <p:cNvSpPr>
            <a:spLocks noGrp="1"/>
          </p:cNvSpPr>
          <p:nvPr>
            <p:ph type="body" sz="quarter" idx="566" hasCustomPrompt="1"/>
          </p:nvPr>
        </p:nvSpPr>
        <p:spPr>
          <a:xfrm>
            <a:off x="5638837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619" name="Plassholder for tekst 19"/>
          <p:cNvSpPr>
            <a:spLocks noGrp="1"/>
          </p:cNvSpPr>
          <p:nvPr>
            <p:ph type="body" sz="quarter" idx="567" hasCustomPrompt="1"/>
          </p:nvPr>
        </p:nvSpPr>
        <p:spPr>
          <a:xfrm>
            <a:off x="4830037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20" name="Plassholder for tekst 19"/>
          <p:cNvSpPr>
            <a:spLocks noGrp="1"/>
          </p:cNvSpPr>
          <p:nvPr>
            <p:ph type="body" sz="quarter" idx="568" hasCustomPrompt="1"/>
          </p:nvPr>
        </p:nvSpPr>
        <p:spPr>
          <a:xfrm>
            <a:off x="4829989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21" name="Plassholder for tekst 19"/>
          <p:cNvSpPr>
            <a:spLocks noGrp="1"/>
          </p:cNvSpPr>
          <p:nvPr>
            <p:ph type="body" sz="quarter" idx="569" hasCustomPrompt="1"/>
          </p:nvPr>
        </p:nvSpPr>
        <p:spPr>
          <a:xfrm>
            <a:off x="4829991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622" name="Plassholder for tekst 19"/>
          <p:cNvSpPr>
            <a:spLocks noGrp="1"/>
          </p:cNvSpPr>
          <p:nvPr>
            <p:ph type="body" sz="quarter" idx="570" hasCustomPrompt="1"/>
          </p:nvPr>
        </p:nvSpPr>
        <p:spPr>
          <a:xfrm>
            <a:off x="4021162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23" name="Plassholder for tekst 19"/>
          <p:cNvSpPr>
            <a:spLocks noGrp="1"/>
          </p:cNvSpPr>
          <p:nvPr>
            <p:ph type="body" sz="quarter" idx="571" hasCustomPrompt="1"/>
          </p:nvPr>
        </p:nvSpPr>
        <p:spPr>
          <a:xfrm>
            <a:off x="4021142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24" name="Plassholder for tekst 19"/>
          <p:cNvSpPr>
            <a:spLocks noGrp="1"/>
          </p:cNvSpPr>
          <p:nvPr>
            <p:ph type="body" sz="quarter" idx="572" hasCustomPrompt="1"/>
          </p:nvPr>
        </p:nvSpPr>
        <p:spPr>
          <a:xfrm>
            <a:off x="4021144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625" name="Plassholder for tekst 19"/>
          <p:cNvSpPr>
            <a:spLocks noGrp="1"/>
          </p:cNvSpPr>
          <p:nvPr>
            <p:ph type="body" sz="quarter" idx="573" hasCustomPrompt="1"/>
          </p:nvPr>
        </p:nvSpPr>
        <p:spPr>
          <a:xfrm>
            <a:off x="3212287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26" name="Plassholder for tekst 19"/>
          <p:cNvSpPr>
            <a:spLocks noGrp="1"/>
          </p:cNvSpPr>
          <p:nvPr>
            <p:ph type="body" sz="quarter" idx="574" hasCustomPrompt="1"/>
          </p:nvPr>
        </p:nvSpPr>
        <p:spPr>
          <a:xfrm>
            <a:off x="3212295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27" name="Plassholder for tekst 19"/>
          <p:cNvSpPr>
            <a:spLocks noGrp="1"/>
          </p:cNvSpPr>
          <p:nvPr>
            <p:ph type="body" sz="quarter" idx="575" hasCustomPrompt="1"/>
          </p:nvPr>
        </p:nvSpPr>
        <p:spPr>
          <a:xfrm>
            <a:off x="3212296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628" name="Plassholder for tekst 19"/>
          <p:cNvSpPr>
            <a:spLocks noGrp="1"/>
          </p:cNvSpPr>
          <p:nvPr>
            <p:ph type="body" sz="quarter" idx="576" hasCustomPrompt="1"/>
          </p:nvPr>
        </p:nvSpPr>
        <p:spPr>
          <a:xfrm>
            <a:off x="2403412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/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29" name="Plassholder for tekst 19"/>
          <p:cNvSpPr>
            <a:spLocks noGrp="1"/>
          </p:cNvSpPr>
          <p:nvPr>
            <p:ph type="body" sz="quarter" idx="577" hasCustomPrompt="1"/>
          </p:nvPr>
        </p:nvSpPr>
        <p:spPr>
          <a:xfrm>
            <a:off x="2403448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30" name="Plassholder for tekst 19"/>
          <p:cNvSpPr>
            <a:spLocks noGrp="1"/>
          </p:cNvSpPr>
          <p:nvPr>
            <p:ph type="body" sz="quarter" idx="578" hasCustomPrompt="1"/>
          </p:nvPr>
        </p:nvSpPr>
        <p:spPr>
          <a:xfrm>
            <a:off x="2403450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114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accent3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17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normalizeH="0" baseline="0"/>
              <a:t>CONFIDENTIAL &amp; PRIVILEGED</a:t>
            </a:r>
            <a:endParaRPr lang="nb-NO" sz="700" cap="all" normalizeH="0" baseline="0" dirty="0"/>
          </a:p>
        </p:txBody>
      </p:sp>
    </p:spTree>
    <p:extLst>
      <p:ext uri="{BB962C8B-B14F-4D97-AF65-F5344CB8AC3E}">
        <p14:creationId xmlns:p14="http://schemas.microsoft.com/office/powerpoint/2010/main" val="1508244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(Mø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Rett linje 14"/>
          <p:cNvCxnSpPr/>
          <p:nvPr userDrawn="1"/>
        </p:nvCxnSpPr>
        <p:spPr>
          <a:xfrm>
            <a:off x="514351" y="3627887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Plassholder for bilde 16"/>
          <p:cNvSpPr>
            <a:spLocks noGrp="1"/>
          </p:cNvSpPr>
          <p:nvPr>
            <p:ph type="pic" sz="quarter" idx="17" hasCustomPrompt="1"/>
          </p:nvPr>
        </p:nvSpPr>
        <p:spPr>
          <a:xfrm>
            <a:off x="6081022" y="2891094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17" name="Plassholder for tekst 19"/>
          <p:cNvSpPr>
            <a:spLocks noGrp="1"/>
          </p:cNvSpPr>
          <p:nvPr>
            <p:ph type="body" sz="quarter" idx="18" hasCustomPrompt="1"/>
          </p:nvPr>
        </p:nvSpPr>
        <p:spPr>
          <a:xfrm>
            <a:off x="6984849" y="2886008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18" name="Plassholder for tekst 19"/>
          <p:cNvSpPr>
            <a:spLocks noGrp="1"/>
          </p:cNvSpPr>
          <p:nvPr>
            <p:ph type="body" sz="quarter" idx="19" hasCustomPrompt="1"/>
          </p:nvPr>
        </p:nvSpPr>
        <p:spPr>
          <a:xfrm>
            <a:off x="6984849" y="3125834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30" name="Plassholder for bilde 16"/>
          <p:cNvSpPr>
            <a:spLocks noGrp="1"/>
          </p:cNvSpPr>
          <p:nvPr>
            <p:ph type="pic" sz="quarter" idx="24"/>
          </p:nvPr>
        </p:nvSpPr>
        <p:spPr>
          <a:xfrm>
            <a:off x="3303371" y="2891094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131" name="Plassholder for tekst 19"/>
          <p:cNvSpPr>
            <a:spLocks noGrp="1"/>
          </p:cNvSpPr>
          <p:nvPr>
            <p:ph type="body" sz="quarter" idx="25" hasCustomPrompt="1"/>
          </p:nvPr>
        </p:nvSpPr>
        <p:spPr>
          <a:xfrm>
            <a:off x="4207200" y="2886008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32" name="Plassholder for tekst 19"/>
          <p:cNvSpPr>
            <a:spLocks noGrp="1"/>
          </p:cNvSpPr>
          <p:nvPr>
            <p:ph type="body" sz="quarter" idx="26" hasCustomPrompt="1"/>
          </p:nvPr>
        </p:nvSpPr>
        <p:spPr>
          <a:xfrm>
            <a:off x="4207200" y="3125834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58" name="Plassholder for bilde 16"/>
          <p:cNvSpPr>
            <a:spLocks noGrp="1"/>
          </p:cNvSpPr>
          <p:nvPr>
            <p:ph type="pic" sz="quarter" idx="31" hasCustomPrompt="1"/>
          </p:nvPr>
        </p:nvSpPr>
        <p:spPr>
          <a:xfrm>
            <a:off x="6081022" y="1053841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59" name="Plassholder for tekst 19"/>
          <p:cNvSpPr>
            <a:spLocks noGrp="1"/>
          </p:cNvSpPr>
          <p:nvPr>
            <p:ph type="body" sz="quarter" idx="32" hasCustomPrompt="1"/>
          </p:nvPr>
        </p:nvSpPr>
        <p:spPr>
          <a:xfrm>
            <a:off x="6984849" y="1048755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60" name="Plassholder for tekst 19"/>
          <p:cNvSpPr>
            <a:spLocks noGrp="1"/>
          </p:cNvSpPr>
          <p:nvPr>
            <p:ph type="body" sz="quarter" idx="33" hasCustomPrompt="1"/>
          </p:nvPr>
        </p:nvSpPr>
        <p:spPr>
          <a:xfrm>
            <a:off x="6984849" y="1288581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65" name="Plassholder for bilde 16"/>
          <p:cNvSpPr>
            <a:spLocks noGrp="1"/>
          </p:cNvSpPr>
          <p:nvPr>
            <p:ph type="pic" sz="quarter" idx="38" hasCustomPrompt="1"/>
          </p:nvPr>
        </p:nvSpPr>
        <p:spPr>
          <a:xfrm>
            <a:off x="3303371" y="1053841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66" name="Plassholder for tekst 19"/>
          <p:cNvSpPr>
            <a:spLocks noGrp="1"/>
          </p:cNvSpPr>
          <p:nvPr>
            <p:ph type="body" sz="quarter" idx="39" hasCustomPrompt="1"/>
          </p:nvPr>
        </p:nvSpPr>
        <p:spPr>
          <a:xfrm>
            <a:off x="4207200" y="1048755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67" name="Plassholder for tekst 19"/>
          <p:cNvSpPr>
            <a:spLocks noGrp="1"/>
          </p:cNvSpPr>
          <p:nvPr>
            <p:ph type="body" sz="quarter" idx="40" hasCustomPrompt="1"/>
          </p:nvPr>
        </p:nvSpPr>
        <p:spPr>
          <a:xfrm>
            <a:off x="4207200" y="1288581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68" name="Plassholder for tekst 19"/>
          <p:cNvSpPr>
            <a:spLocks noGrp="1"/>
          </p:cNvSpPr>
          <p:nvPr>
            <p:ph type="body" sz="quarter" idx="41" hasCustomPrompt="1"/>
          </p:nvPr>
        </p:nvSpPr>
        <p:spPr>
          <a:xfrm>
            <a:off x="4207201" y="1795370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Topptekst</a:t>
            </a:r>
            <a:endParaRPr lang="nb-NO" dirty="0"/>
          </a:p>
        </p:txBody>
      </p:sp>
      <p:sp>
        <p:nvSpPr>
          <p:cNvPr id="169" name="Plassholder for tekst 19"/>
          <p:cNvSpPr>
            <a:spLocks noGrp="1"/>
          </p:cNvSpPr>
          <p:nvPr>
            <p:ph type="body" sz="quarter" idx="42" hasCustomPrompt="1"/>
          </p:nvPr>
        </p:nvSpPr>
        <p:spPr>
          <a:xfrm>
            <a:off x="4207201" y="207761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172" name="Plassholder for bilde 16"/>
          <p:cNvSpPr>
            <a:spLocks noGrp="1"/>
          </p:cNvSpPr>
          <p:nvPr>
            <p:ph type="pic" sz="quarter" idx="45" hasCustomPrompt="1"/>
          </p:nvPr>
        </p:nvSpPr>
        <p:spPr>
          <a:xfrm>
            <a:off x="6081022" y="4751373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73" name="Plassholder for tekst 19"/>
          <p:cNvSpPr>
            <a:spLocks noGrp="1"/>
          </p:cNvSpPr>
          <p:nvPr>
            <p:ph type="body" sz="quarter" idx="46" hasCustomPrompt="1"/>
          </p:nvPr>
        </p:nvSpPr>
        <p:spPr>
          <a:xfrm>
            <a:off x="6984849" y="4746287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74" name="Plassholder for tekst 19"/>
          <p:cNvSpPr>
            <a:spLocks noGrp="1"/>
          </p:cNvSpPr>
          <p:nvPr>
            <p:ph type="body" sz="quarter" idx="47" hasCustomPrompt="1"/>
          </p:nvPr>
        </p:nvSpPr>
        <p:spPr>
          <a:xfrm>
            <a:off x="6984849" y="4986113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79" name="Plassholder for bilde 16"/>
          <p:cNvSpPr>
            <a:spLocks noGrp="1"/>
          </p:cNvSpPr>
          <p:nvPr>
            <p:ph type="pic" sz="quarter" idx="52" hasCustomPrompt="1"/>
          </p:nvPr>
        </p:nvSpPr>
        <p:spPr>
          <a:xfrm>
            <a:off x="3303371" y="4751373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80" name="Plassholder for tekst 19"/>
          <p:cNvSpPr>
            <a:spLocks noGrp="1"/>
          </p:cNvSpPr>
          <p:nvPr>
            <p:ph type="body" sz="quarter" idx="53" hasCustomPrompt="1"/>
          </p:nvPr>
        </p:nvSpPr>
        <p:spPr>
          <a:xfrm>
            <a:off x="4207200" y="4746287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81" name="Plassholder for tekst 19"/>
          <p:cNvSpPr>
            <a:spLocks noGrp="1"/>
          </p:cNvSpPr>
          <p:nvPr>
            <p:ph type="body" sz="quarter" idx="54" hasCustomPrompt="1"/>
          </p:nvPr>
        </p:nvSpPr>
        <p:spPr>
          <a:xfrm>
            <a:off x="4207200" y="4986113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88" name="TekstSylinder 187"/>
          <p:cNvSpPr txBox="1"/>
          <p:nvPr userDrawn="1"/>
        </p:nvSpPr>
        <p:spPr>
          <a:xfrm>
            <a:off x="514196" y="3857360"/>
            <a:ext cx="2120903" cy="27699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nb-NO" sz="1800" b="0" spc="51">
                <a:solidFill>
                  <a:schemeClr val="tx1"/>
                </a:solidFill>
                <a:latin typeface="+mj-lt"/>
              </a:rPr>
              <a:t>www.bahr.no</a:t>
            </a:r>
            <a:endParaRPr lang="nb-NO" sz="1800" b="0" spc="5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0" name="Tittel 1"/>
          <p:cNvSpPr>
            <a:spLocks noGrp="1"/>
          </p:cNvSpPr>
          <p:nvPr>
            <p:ph type="title" hasCustomPrompt="1"/>
          </p:nvPr>
        </p:nvSpPr>
        <p:spPr>
          <a:xfrm>
            <a:off x="514197" y="3197379"/>
            <a:ext cx="2190403" cy="2215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err="1"/>
              <a:t>Contact</a:t>
            </a:r>
            <a:endParaRPr lang="nb-NO" dirty="0"/>
          </a:p>
        </p:txBody>
      </p:sp>
      <p:sp>
        <p:nvSpPr>
          <p:cNvPr id="51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4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>
                <a:solidFill>
                  <a:schemeClr val="tx1"/>
                </a:solidFill>
              </a:rPr>
              <a:t>CONFIDENTIAL &amp; PRIVILEGED</a:t>
            </a:r>
            <a:endParaRPr lang="nb-NO" sz="700" cap="all" baseline="0" dirty="0">
              <a:solidFill>
                <a:schemeClr val="tx1"/>
              </a:solidFill>
            </a:endParaRPr>
          </a:p>
        </p:txBody>
      </p:sp>
      <p:sp>
        <p:nvSpPr>
          <p:cNvPr id="55" name="Plassholder for tekst 19"/>
          <p:cNvSpPr>
            <a:spLocks noGrp="1"/>
          </p:cNvSpPr>
          <p:nvPr>
            <p:ph type="body" sz="quarter" idx="61" hasCustomPrompt="1"/>
          </p:nvPr>
        </p:nvSpPr>
        <p:spPr>
          <a:xfrm>
            <a:off x="4207201" y="362469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56" name="Plassholder for tekst 19"/>
          <p:cNvSpPr>
            <a:spLocks noGrp="1"/>
          </p:cNvSpPr>
          <p:nvPr>
            <p:ph type="body" sz="quarter" idx="62" hasCustomPrompt="1"/>
          </p:nvPr>
        </p:nvSpPr>
        <p:spPr>
          <a:xfrm>
            <a:off x="4207201" y="3906938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71" name="Plassholder for tekst 19"/>
          <p:cNvSpPr>
            <a:spLocks noGrp="1"/>
          </p:cNvSpPr>
          <p:nvPr>
            <p:ph type="body" sz="quarter" idx="63" hasCustomPrompt="1"/>
          </p:nvPr>
        </p:nvSpPr>
        <p:spPr>
          <a:xfrm>
            <a:off x="4207201" y="5488103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72" name="Plassholder for tekst 19"/>
          <p:cNvSpPr>
            <a:spLocks noGrp="1"/>
          </p:cNvSpPr>
          <p:nvPr>
            <p:ph type="body" sz="quarter" idx="64" hasCustomPrompt="1"/>
          </p:nvPr>
        </p:nvSpPr>
        <p:spPr>
          <a:xfrm>
            <a:off x="4207201" y="5770347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85" name="Plassholder for tekst 19"/>
          <p:cNvSpPr>
            <a:spLocks noGrp="1"/>
          </p:cNvSpPr>
          <p:nvPr>
            <p:ph type="body" sz="quarter" idx="65" hasCustomPrompt="1"/>
          </p:nvPr>
        </p:nvSpPr>
        <p:spPr>
          <a:xfrm>
            <a:off x="6989171" y="178744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86" name="Plassholder for tekst 19"/>
          <p:cNvSpPr>
            <a:spLocks noGrp="1"/>
          </p:cNvSpPr>
          <p:nvPr>
            <p:ph type="body" sz="quarter" idx="66" hasCustomPrompt="1"/>
          </p:nvPr>
        </p:nvSpPr>
        <p:spPr>
          <a:xfrm>
            <a:off x="6989171" y="2069688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87" name="Plassholder for tekst 19"/>
          <p:cNvSpPr>
            <a:spLocks noGrp="1"/>
          </p:cNvSpPr>
          <p:nvPr>
            <p:ph type="body" sz="quarter" idx="67" hasCustomPrompt="1"/>
          </p:nvPr>
        </p:nvSpPr>
        <p:spPr>
          <a:xfrm>
            <a:off x="6989171" y="3616769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88" name="Plassholder for tekst 19"/>
          <p:cNvSpPr>
            <a:spLocks noGrp="1"/>
          </p:cNvSpPr>
          <p:nvPr>
            <p:ph type="body" sz="quarter" idx="68" hasCustomPrompt="1"/>
          </p:nvPr>
        </p:nvSpPr>
        <p:spPr>
          <a:xfrm>
            <a:off x="6989171" y="3899013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89" name="Plassholder for tekst 19"/>
          <p:cNvSpPr>
            <a:spLocks noGrp="1"/>
          </p:cNvSpPr>
          <p:nvPr>
            <p:ph type="body" sz="quarter" idx="69" hasCustomPrompt="1"/>
          </p:nvPr>
        </p:nvSpPr>
        <p:spPr>
          <a:xfrm>
            <a:off x="6989171" y="5480177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90" name="Plassholder for tekst 19"/>
          <p:cNvSpPr>
            <a:spLocks noGrp="1"/>
          </p:cNvSpPr>
          <p:nvPr>
            <p:ph type="body" sz="quarter" idx="70" hasCustomPrompt="1"/>
          </p:nvPr>
        </p:nvSpPr>
        <p:spPr>
          <a:xfrm>
            <a:off x="6989171" y="5762421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40" name="Plassholder for lysbildenummer 5">
            <a:extLst>
              <a:ext uri="{FF2B5EF4-FFF2-40B4-BE49-F238E27FC236}">
                <a16:creationId xmlns:a16="http://schemas.microsoft.com/office/drawing/2014/main" id="{D7857414-5A0B-4AC6-B7DA-C76EB33B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1" name="Refboks" hidden="1">
            <a:extLst>
              <a:ext uri="{FF2B5EF4-FFF2-40B4-BE49-F238E27FC236}">
                <a16:creationId xmlns:a16="http://schemas.microsoft.com/office/drawing/2014/main" id="{2491F1EC-ABB6-492C-9D78-AD987541B2BF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7AB3A16E-51CF-4C49-B670-541224BDE2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05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514199" y="2515904"/>
            <a:ext cx="8115609" cy="3657666"/>
          </a:xfrm>
        </p:spPr>
        <p:txBody>
          <a:bodyPr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5" hasCustomPrompt="1"/>
          </p:nvPr>
        </p:nvSpPr>
        <p:spPr>
          <a:xfrm>
            <a:off x="514197" y="1772816"/>
            <a:ext cx="8121806" cy="682380"/>
          </a:xfrm>
        </p:spPr>
        <p:txBody>
          <a:bodyPr anchor="t" anchorCtr="0">
            <a:noAutofit/>
          </a:bodyPr>
          <a:lstStyle>
            <a:lvl1pPr marL="0" indent="0">
              <a:buNone/>
              <a:defRPr sz="15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4" name="Plassholder for bunntekst 2"/>
          <p:cNvSpPr>
            <a:spLocks noGrp="1"/>
          </p:cNvSpPr>
          <p:nvPr>
            <p:ph type="ftr" sz="quarter" idx="13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/>
            </a:lvl1pPr>
          </a:lstStyle>
          <a:p>
            <a:endParaRPr lang="nb-NO" dirty="0"/>
          </a:p>
        </p:txBody>
      </p:sp>
      <p:sp>
        <p:nvSpPr>
          <p:cNvPr id="17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/>
              <a:t>CONFIDENTIAL &amp; PRIVILEGED</a:t>
            </a:r>
            <a:endParaRPr lang="nb-NO" sz="700" cap="all" baseline="0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CA5679B5-FC5C-4140-8192-8A1726347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97" y="808130"/>
            <a:ext cx="8121805" cy="2215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16" name="Rett linje 15">
            <a:extLst>
              <a:ext uri="{FF2B5EF4-FFF2-40B4-BE49-F238E27FC236}">
                <a16:creationId xmlns:a16="http://schemas.microsoft.com/office/drawing/2014/main" id="{25F7A117-85CD-41C7-9825-2A2C2D26B9E5}"/>
              </a:ext>
            </a:extLst>
          </p:cNvPr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4743AA0A-840A-4D73-A75E-AE1E8A342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8" name="Refboks" hidden="1">
            <a:extLst>
              <a:ext uri="{FF2B5EF4-FFF2-40B4-BE49-F238E27FC236}">
                <a16:creationId xmlns:a16="http://schemas.microsoft.com/office/drawing/2014/main" id="{DBC58BA7-750E-4BDA-A096-00C1BFC16483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42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- side2 (Mø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ssholder for bilde 16"/>
          <p:cNvSpPr>
            <a:spLocks noGrp="1"/>
          </p:cNvSpPr>
          <p:nvPr>
            <p:ph type="pic" sz="quarter" idx="17" hasCustomPrompt="1"/>
          </p:nvPr>
        </p:nvSpPr>
        <p:spPr>
          <a:xfrm>
            <a:off x="6081022" y="2891094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30" name="Plassholder for bilde 16"/>
          <p:cNvSpPr>
            <a:spLocks noGrp="1"/>
          </p:cNvSpPr>
          <p:nvPr>
            <p:ph type="pic" sz="quarter" idx="24" hasCustomPrompt="1"/>
          </p:nvPr>
        </p:nvSpPr>
        <p:spPr>
          <a:xfrm>
            <a:off x="3303371" y="2891094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58" name="Plassholder for bilde 16"/>
          <p:cNvSpPr>
            <a:spLocks noGrp="1"/>
          </p:cNvSpPr>
          <p:nvPr>
            <p:ph type="pic" sz="quarter" idx="31" hasCustomPrompt="1"/>
          </p:nvPr>
        </p:nvSpPr>
        <p:spPr>
          <a:xfrm>
            <a:off x="6081022" y="1053841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65" name="Plassholder for bilde 16"/>
          <p:cNvSpPr>
            <a:spLocks noGrp="1"/>
          </p:cNvSpPr>
          <p:nvPr>
            <p:ph type="pic" sz="quarter" idx="38" hasCustomPrompt="1"/>
          </p:nvPr>
        </p:nvSpPr>
        <p:spPr>
          <a:xfrm>
            <a:off x="3303371" y="1053841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72" name="Plassholder for bilde 16"/>
          <p:cNvSpPr>
            <a:spLocks noGrp="1"/>
          </p:cNvSpPr>
          <p:nvPr>
            <p:ph type="pic" sz="quarter" idx="45" hasCustomPrompt="1"/>
          </p:nvPr>
        </p:nvSpPr>
        <p:spPr>
          <a:xfrm>
            <a:off x="6081022" y="4751373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79" name="Plassholder for bilde 16"/>
          <p:cNvSpPr>
            <a:spLocks noGrp="1"/>
          </p:cNvSpPr>
          <p:nvPr>
            <p:ph type="pic" sz="quarter" idx="52" hasCustomPrompt="1"/>
          </p:nvPr>
        </p:nvSpPr>
        <p:spPr>
          <a:xfrm>
            <a:off x="3303371" y="4751373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46" name="Plassholder for bilde 16"/>
          <p:cNvSpPr>
            <a:spLocks noGrp="1"/>
          </p:cNvSpPr>
          <p:nvPr>
            <p:ph type="pic" sz="quarter" idx="59" hasCustomPrompt="1"/>
          </p:nvPr>
        </p:nvSpPr>
        <p:spPr>
          <a:xfrm>
            <a:off x="517082" y="2891094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3" name="Plassholder for bilde 16"/>
          <p:cNvSpPr>
            <a:spLocks noGrp="1"/>
          </p:cNvSpPr>
          <p:nvPr>
            <p:ph type="pic" sz="quarter" idx="66" hasCustomPrompt="1"/>
          </p:nvPr>
        </p:nvSpPr>
        <p:spPr>
          <a:xfrm>
            <a:off x="517082" y="1053841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" name="Plassholder for bilde 16"/>
          <p:cNvSpPr>
            <a:spLocks noGrp="1"/>
          </p:cNvSpPr>
          <p:nvPr>
            <p:ph type="pic" sz="quarter" idx="73" hasCustomPrompt="1"/>
          </p:nvPr>
        </p:nvSpPr>
        <p:spPr>
          <a:xfrm>
            <a:off x="517082" y="4751373"/>
            <a:ext cx="779463" cy="12784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9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2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>
                <a:solidFill>
                  <a:schemeClr val="tx1"/>
                </a:solidFill>
              </a:rPr>
              <a:t>CONFIDENTIAL &amp; PRIVILEGED</a:t>
            </a:r>
            <a:endParaRPr lang="nb-NO" sz="700" cap="all" baseline="0" dirty="0">
              <a:solidFill>
                <a:schemeClr val="tx1"/>
              </a:solidFill>
            </a:endParaRPr>
          </a:p>
        </p:txBody>
      </p:sp>
      <p:sp>
        <p:nvSpPr>
          <p:cNvPr id="89" name="Plassholder for tekst 19"/>
          <p:cNvSpPr>
            <a:spLocks noGrp="1"/>
          </p:cNvSpPr>
          <p:nvPr>
            <p:ph type="body" sz="quarter" idx="18" hasCustomPrompt="1"/>
          </p:nvPr>
        </p:nvSpPr>
        <p:spPr>
          <a:xfrm>
            <a:off x="6984849" y="2886008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90" name="Plassholder for tekst 19"/>
          <p:cNvSpPr>
            <a:spLocks noGrp="1"/>
          </p:cNvSpPr>
          <p:nvPr>
            <p:ph type="body" sz="quarter" idx="19" hasCustomPrompt="1"/>
          </p:nvPr>
        </p:nvSpPr>
        <p:spPr>
          <a:xfrm>
            <a:off x="6984849" y="3125834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91" name="Plassholder for tekst 19"/>
          <p:cNvSpPr>
            <a:spLocks noGrp="1"/>
          </p:cNvSpPr>
          <p:nvPr>
            <p:ph type="body" sz="quarter" idx="32" hasCustomPrompt="1"/>
          </p:nvPr>
        </p:nvSpPr>
        <p:spPr>
          <a:xfrm>
            <a:off x="6984849" y="1048755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92" name="Plassholder for tekst 19"/>
          <p:cNvSpPr>
            <a:spLocks noGrp="1"/>
          </p:cNvSpPr>
          <p:nvPr>
            <p:ph type="body" sz="quarter" idx="33" hasCustomPrompt="1"/>
          </p:nvPr>
        </p:nvSpPr>
        <p:spPr>
          <a:xfrm>
            <a:off x="6984849" y="1288581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93" name="Plassholder for tekst 19"/>
          <p:cNvSpPr>
            <a:spLocks noGrp="1"/>
          </p:cNvSpPr>
          <p:nvPr>
            <p:ph type="body" sz="quarter" idx="46" hasCustomPrompt="1"/>
          </p:nvPr>
        </p:nvSpPr>
        <p:spPr>
          <a:xfrm>
            <a:off x="6984849" y="4746287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94" name="Plassholder for tekst 19"/>
          <p:cNvSpPr>
            <a:spLocks noGrp="1"/>
          </p:cNvSpPr>
          <p:nvPr>
            <p:ph type="body" sz="quarter" idx="47" hasCustomPrompt="1"/>
          </p:nvPr>
        </p:nvSpPr>
        <p:spPr>
          <a:xfrm>
            <a:off x="6984849" y="4986113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95" name="Plassholder for tekst 19"/>
          <p:cNvSpPr>
            <a:spLocks noGrp="1"/>
          </p:cNvSpPr>
          <p:nvPr>
            <p:ph type="body" sz="quarter" idx="65" hasCustomPrompt="1"/>
          </p:nvPr>
        </p:nvSpPr>
        <p:spPr>
          <a:xfrm>
            <a:off x="6989171" y="178744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96" name="Plassholder for tekst 19"/>
          <p:cNvSpPr>
            <a:spLocks noGrp="1"/>
          </p:cNvSpPr>
          <p:nvPr>
            <p:ph type="body" sz="quarter" idx="82" hasCustomPrompt="1"/>
          </p:nvPr>
        </p:nvSpPr>
        <p:spPr>
          <a:xfrm>
            <a:off x="6989171" y="2069688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97" name="Plassholder for tekst 19"/>
          <p:cNvSpPr>
            <a:spLocks noGrp="1"/>
          </p:cNvSpPr>
          <p:nvPr>
            <p:ph type="body" sz="quarter" idx="83" hasCustomPrompt="1"/>
          </p:nvPr>
        </p:nvSpPr>
        <p:spPr>
          <a:xfrm>
            <a:off x="6989171" y="3616769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98" name="Plassholder for tekst 19"/>
          <p:cNvSpPr>
            <a:spLocks noGrp="1"/>
          </p:cNvSpPr>
          <p:nvPr>
            <p:ph type="body" sz="quarter" idx="84" hasCustomPrompt="1"/>
          </p:nvPr>
        </p:nvSpPr>
        <p:spPr>
          <a:xfrm>
            <a:off x="6989171" y="3899013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99" name="Plassholder for tekst 19"/>
          <p:cNvSpPr>
            <a:spLocks noGrp="1"/>
          </p:cNvSpPr>
          <p:nvPr>
            <p:ph type="body" sz="quarter" idx="85" hasCustomPrompt="1"/>
          </p:nvPr>
        </p:nvSpPr>
        <p:spPr>
          <a:xfrm>
            <a:off x="6989171" y="5480177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00" name="Plassholder for tekst 19"/>
          <p:cNvSpPr>
            <a:spLocks noGrp="1"/>
          </p:cNvSpPr>
          <p:nvPr>
            <p:ph type="body" sz="quarter" idx="86" hasCustomPrompt="1"/>
          </p:nvPr>
        </p:nvSpPr>
        <p:spPr>
          <a:xfrm>
            <a:off x="6989171" y="5762421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101" name="Plassholder for tekst 19"/>
          <p:cNvSpPr>
            <a:spLocks noGrp="1"/>
          </p:cNvSpPr>
          <p:nvPr>
            <p:ph type="body" sz="quarter" idx="25" hasCustomPrompt="1"/>
          </p:nvPr>
        </p:nvSpPr>
        <p:spPr>
          <a:xfrm>
            <a:off x="4207200" y="2886008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02" name="Plassholder for tekst 19"/>
          <p:cNvSpPr>
            <a:spLocks noGrp="1"/>
          </p:cNvSpPr>
          <p:nvPr>
            <p:ph type="body" sz="quarter" idx="26" hasCustomPrompt="1"/>
          </p:nvPr>
        </p:nvSpPr>
        <p:spPr>
          <a:xfrm>
            <a:off x="4207200" y="3125834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03" name="Plassholder for tekst 19"/>
          <p:cNvSpPr>
            <a:spLocks noGrp="1"/>
          </p:cNvSpPr>
          <p:nvPr>
            <p:ph type="body" sz="quarter" idx="39" hasCustomPrompt="1"/>
          </p:nvPr>
        </p:nvSpPr>
        <p:spPr>
          <a:xfrm>
            <a:off x="4207200" y="1048755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04" name="Plassholder for tekst 19"/>
          <p:cNvSpPr>
            <a:spLocks noGrp="1"/>
          </p:cNvSpPr>
          <p:nvPr>
            <p:ph type="body" sz="quarter" idx="40" hasCustomPrompt="1"/>
          </p:nvPr>
        </p:nvSpPr>
        <p:spPr>
          <a:xfrm>
            <a:off x="4207200" y="1288581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05" name="Plassholder for tekst 19"/>
          <p:cNvSpPr>
            <a:spLocks noGrp="1"/>
          </p:cNvSpPr>
          <p:nvPr>
            <p:ph type="body" sz="quarter" idx="41" hasCustomPrompt="1"/>
          </p:nvPr>
        </p:nvSpPr>
        <p:spPr>
          <a:xfrm>
            <a:off x="4207201" y="1795370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06" name="Plassholder for tekst 19"/>
          <p:cNvSpPr>
            <a:spLocks noGrp="1"/>
          </p:cNvSpPr>
          <p:nvPr>
            <p:ph type="body" sz="quarter" idx="42" hasCustomPrompt="1"/>
          </p:nvPr>
        </p:nvSpPr>
        <p:spPr>
          <a:xfrm>
            <a:off x="4207201" y="207761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Topptekst</a:t>
            </a:r>
            <a:endParaRPr lang="nb-NO" dirty="0"/>
          </a:p>
        </p:txBody>
      </p:sp>
      <p:sp>
        <p:nvSpPr>
          <p:cNvPr id="107" name="Plassholder for tekst 19"/>
          <p:cNvSpPr>
            <a:spLocks noGrp="1"/>
          </p:cNvSpPr>
          <p:nvPr>
            <p:ph type="body" sz="quarter" idx="53" hasCustomPrompt="1"/>
          </p:nvPr>
        </p:nvSpPr>
        <p:spPr>
          <a:xfrm>
            <a:off x="4207200" y="4746287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08" name="Plassholder for tekst 19"/>
          <p:cNvSpPr>
            <a:spLocks noGrp="1"/>
          </p:cNvSpPr>
          <p:nvPr>
            <p:ph type="body" sz="quarter" idx="54" hasCustomPrompt="1"/>
          </p:nvPr>
        </p:nvSpPr>
        <p:spPr>
          <a:xfrm>
            <a:off x="4207200" y="4986113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09" name="Plassholder for tekst 19"/>
          <p:cNvSpPr>
            <a:spLocks noGrp="1"/>
          </p:cNvSpPr>
          <p:nvPr>
            <p:ph type="body" sz="quarter" idx="87" hasCustomPrompt="1"/>
          </p:nvPr>
        </p:nvSpPr>
        <p:spPr>
          <a:xfrm>
            <a:off x="4207201" y="362469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10" name="Plassholder for tekst 19"/>
          <p:cNvSpPr>
            <a:spLocks noGrp="1"/>
          </p:cNvSpPr>
          <p:nvPr>
            <p:ph type="body" sz="quarter" idx="88" hasCustomPrompt="1"/>
          </p:nvPr>
        </p:nvSpPr>
        <p:spPr>
          <a:xfrm>
            <a:off x="4207201" y="3906938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111" name="Plassholder for tekst 19"/>
          <p:cNvSpPr>
            <a:spLocks noGrp="1"/>
          </p:cNvSpPr>
          <p:nvPr>
            <p:ph type="body" sz="quarter" idx="89" hasCustomPrompt="1"/>
          </p:nvPr>
        </p:nvSpPr>
        <p:spPr>
          <a:xfrm>
            <a:off x="4207201" y="5488103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12" name="Plassholder for tekst 19"/>
          <p:cNvSpPr>
            <a:spLocks noGrp="1"/>
          </p:cNvSpPr>
          <p:nvPr>
            <p:ph type="body" sz="quarter" idx="64" hasCustomPrompt="1"/>
          </p:nvPr>
        </p:nvSpPr>
        <p:spPr>
          <a:xfrm>
            <a:off x="4207201" y="5770347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135" name="Plassholder for tekst 19"/>
          <p:cNvSpPr>
            <a:spLocks noGrp="1"/>
          </p:cNvSpPr>
          <p:nvPr>
            <p:ph type="body" sz="quarter" idx="90" hasCustomPrompt="1"/>
          </p:nvPr>
        </p:nvSpPr>
        <p:spPr>
          <a:xfrm>
            <a:off x="1417532" y="2886008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36" name="Plassholder for tekst 19"/>
          <p:cNvSpPr>
            <a:spLocks noGrp="1"/>
          </p:cNvSpPr>
          <p:nvPr>
            <p:ph type="body" sz="quarter" idx="91" hasCustomPrompt="1"/>
          </p:nvPr>
        </p:nvSpPr>
        <p:spPr>
          <a:xfrm>
            <a:off x="1417532" y="3125834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37" name="Plassholder for tekst 19"/>
          <p:cNvSpPr>
            <a:spLocks noGrp="1"/>
          </p:cNvSpPr>
          <p:nvPr>
            <p:ph type="body" sz="quarter" idx="92" hasCustomPrompt="1"/>
          </p:nvPr>
        </p:nvSpPr>
        <p:spPr>
          <a:xfrm>
            <a:off x="1417532" y="1048755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38" name="Plassholder for tekst 19"/>
          <p:cNvSpPr>
            <a:spLocks noGrp="1"/>
          </p:cNvSpPr>
          <p:nvPr>
            <p:ph type="body" sz="quarter" idx="93" hasCustomPrompt="1"/>
          </p:nvPr>
        </p:nvSpPr>
        <p:spPr>
          <a:xfrm>
            <a:off x="1417532" y="1288581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39" name="Plassholder for tekst 19"/>
          <p:cNvSpPr>
            <a:spLocks noGrp="1"/>
          </p:cNvSpPr>
          <p:nvPr>
            <p:ph type="body" sz="quarter" idx="94" hasCustomPrompt="1"/>
          </p:nvPr>
        </p:nvSpPr>
        <p:spPr>
          <a:xfrm>
            <a:off x="1417532" y="1795370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40" name="Plassholder for tekst 19"/>
          <p:cNvSpPr>
            <a:spLocks noGrp="1"/>
          </p:cNvSpPr>
          <p:nvPr>
            <p:ph type="body" sz="quarter" idx="95" hasCustomPrompt="1"/>
          </p:nvPr>
        </p:nvSpPr>
        <p:spPr>
          <a:xfrm>
            <a:off x="1417532" y="207761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141" name="Plassholder for tekst 19"/>
          <p:cNvSpPr>
            <a:spLocks noGrp="1"/>
          </p:cNvSpPr>
          <p:nvPr>
            <p:ph type="body" sz="quarter" idx="96" hasCustomPrompt="1"/>
          </p:nvPr>
        </p:nvSpPr>
        <p:spPr>
          <a:xfrm>
            <a:off x="1417532" y="4746287"/>
            <a:ext cx="1641853" cy="245088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42" name="Plassholder for tekst 19"/>
          <p:cNvSpPr>
            <a:spLocks noGrp="1"/>
          </p:cNvSpPr>
          <p:nvPr>
            <p:ph type="body" sz="quarter" idx="97" hasCustomPrompt="1"/>
          </p:nvPr>
        </p:nvSpPr>
        <p:spPr>
          <a:xfrm>
            <a:off x="1417532" y="4986113"/>
            <a:ext cx="1641853" cy="298369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100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143" name="Plassholder for tekst 19"/>
          <p:cNvSpPr>
            <a:spLocks noGrp="1"/>
          </p:cNvSpPr>
          <p:nvPr>
            <p:ph type="body" sz="quarter" idx="98" hasCustomPrompt="1"/>
          </p:nvPr>
        </p:nvSpPr>
        <p:spPr>
          <a:xfrm>
            <a:off x="1417532" y="3624694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44" name="Plassholder for tekst 19"/>
          <p:cNvSpPr>
            <a:spLocks noGrp="1"/>
          </p:cNvSpPr>
          <p:nvPr>
            <p:ph type="body" sz="quarter" idx="99" hasCustomPrompt="1"/>
          </p:nvPr>
        </p:nvSpPr>
        <p:spPr>
          <a:xfrm>
            <a:off x="1417532" y="3906938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145" name="Plassholder for tekst 19"/>
          <p:cNvSpPr>
            <a:spLocks noGrp="1"/>
          </p:cNvSpPr>
          <p:nvPr>
            <p:ph type="body" sz="quarter" idx="100" hasCustomPrompt="1"/>
          </p:nvPr>
        </p:nvSpPr>
        <p:spPr>
          <a:xfrm>
            <a:off x="1417532" y="5488103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T"/>
              <a:defRPr sz="1000" b="0" i="0" u="none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+47 900 00 000</a:t>
            </a:r>
          </a:p>
        </p:txBody>
      </p:sp>
      <p:sp>
        <p:nvSpPr>
          <p:cNvPr id="146" name="Plassholder for tekst 19"/>
          <p:cNvSpPr>
            <a:spLocks noGrp="1"/>
          </p:cNvSpPr>
          <p:nvPr>
            <p:ph type="body" sz="quarter" idx="101" hasCustomPrompt="1"/>
          </p:nvPr>
        </p:nvSpPr>
        <p:spPr>
          <a:xfrm>
            <a:off x="1417532" y="5770347"/>
            <a:ext cx="1637531" cy="274315"/>
          </a:xfrm>
        </p:spPr>
        <p:txBody>
          <a:bodyPr anchor="t" anchorCtr="0">
            <a:normAutofit/>
          </a:bodyPr>
          <a:lstStyle>
            <a:lvl1pPr marL="170100" indent="-170100">
              <a:buClr>
                <a:schemeClr val="tx1"/>
              </a:buClr>
              <a:buFont typeface="Verdana" panose="020B0604030504040204" pitchFamily="34" charset="0"/>
              <a:buChar char="M"/>
              <a:defRPr sz="100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mail@bahr.no</a:t>
            </a:r>
          </a:p>
        </p:txBody>
      </p:sp>
      <p:sp>
        <p:nvSpPr>
          <p:cNvPr id="52" name="Plassholder for lysbildenummer 5">
            <a:extLst>
              <a:ext uri="{FF2B5EF4-FFF2-40B4-BE49-F238E27FC236}">
                <a16:creationId xmlns:a16="http://schemas.microsoft.com/office/drawing/2014/main" id="{B5E33E6A-053C-4124-AD28-E704E6DA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4" name="Refboks" hidden="1">
            <a:extLst>
              <a:ext uri="{FF2B5EF4-FFF2-40B4-BE49-F238E27FC236}">
                <a16:creationId xmlns:a16="http://schemas.microsoft.com/office/drawing/2014/main" id="{DA9D5E33-EA5A-4A5E-A477-C49BF7AF5DC9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chemeClr val="tx1"/>
              </a:solidFill>
            </a:endParaRPr>
          </a:p>
        </p:txBody>
      </p:sp>
      <p:pic>
        <p:nvPicPr>
          <p:cNvPr id="55" name="Bilde 54">
            <a:extLst>
              <a:ext uri="{FF2B5EF4-FFF2-40B4-BE49-F238E27FC236}">
                <a16:creationId xmlns:a16="http://schemas.microsoft.com/office/drawing/2014/main" id="{A8E76226-352D-430D-BEDD-F69B42BF73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30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oversikt (Mø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ssholder for tekst 19"/>
          <p:cNvSpPr>
            <a:spLocks noGrp="1"/>
          </p:cNvSpPr>
          <p:nvPr>
            <p:ph type="body" sz="quarter" idx="171" hasCustomPrompt="1"/>
          </p:nvPr>
        </p:nvSpPr>
        <p:spPr>
          <a:xfrm>
            <a:off x="515939" y="675218"/>
            <a:ext cx="959061" cy="911852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8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TITTEL PÅ SEKSJON</a:t>
            </a:r>
            <a:endParaRPr lang="nb-NO" dirty="0"/>
          </a:p>
        </p:txBody>
      </p:sp>
      <p:sp>
        <p:nvSpPr>
          <p:cNvPr id="122" name="Plassholder for tekst 19"/>
          <p:cNvSpPr>
            <a:spLocks noGrp="1"/>
          </p:cNvSpPr>
          <p:nvPr>
            <p:ph type="body" sz="quarter" idx="253" hasCustomPrompt="1"/>
          </p:nvPr>
        </p:nvSpPr>
        <p:spPr>
          <a:xfrm>
            <a:off x="515939" y="4577545"/>
            <a:ext cx="959061" cy="911852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8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TITTEL PÅ SEKSJON</a:t>
            </a:r>
            <a:endParaRPr lang="nb-NO" dirty="0"/>
          </a:p>
        </p:txBody>
      </p:sp>
      <p:sp>
        <p:nvSpPr>
          <p:cNvPr id="242" name="Plassholder for bilde 16"/>
          <p:cNvSpPr>
            <a:spLocks noGrp="1"/>
          </p:cNvSpPr>
          <p:nvPr>
            <p:ph type="pic" sz="quarter" idx="306" hasCustomPrompt="1"/>
          </p:nvPr>
        </p:nvSpPr>
        <p:spPr>
          <a:xfrm>
            <a:off x="1690689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243" name="Plassholder for tekst 19"/>
          <p:cNvSpPr>
            <a:spLocks noGrp="1"/>
          </p:cNvSpPr>
          <p:nvPr>
            <p:ph type="body" sz="quarter" idx="307" hasCustomPrompt="1"/>
          </p:nvPr>
        </p:nvSpPr>
        <p:spPr>
          <a:xfrm>
            <a:off x="1594537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244" name="Plassholder for tekst 19"/>
          <p:cNvSpPr>
            <a:spLocks noGrp="1"/>
          </p:cNvSpPr>
          <p:nvPr>
            <p:ph type="body" sz="quarter" idx="308" hasCustomPrompt="1"/>
          </p:nvPr>
        </p:nvSpPr>
        <p:spPr>
          <a:xfrm>
            <a:off x="1594601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245" name="Plassholder for tekst 19"/>
          <p:cNvSpPr>
            <a:spLocks noGrp="1"/>
          </p:cNvSpPr>
          <p:nvPr>
            <p:ph type="body" sz="quarter" idx="309" hasCustomPrompt="1"/>
          </p:nvPr>
        </p:nvSpPr>
        <p:spPr>
          <a:xfrm>
            <a:off x="1594603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97" name="Plassholder for bilde 16"/>
          <p:cNvSpPr>
            <a:spLocks noGrp="1"/>
          </p:cNvSpPr>
          <p:nvPr>
            <p:ph type="pic" sz="quarter" idx="342" hasCustomPrompt="1"/>
          </p:nvPr>
        </p:nvSpPr>
        <p:spPr>
          <a:xfrm>
            <a:off x="2500574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09" name="Plassholder for bilde 16"/>
          <p:cNvSpPr>
            <a:spLocks noGrp="1"/>
          </p:cNvSpPr>
          <p:nvPr>
            <p:ph type="pic" sz="quarter" idx="354" hasCustomPrompt="1"/>
          </p:nvPr>
        </p:nvSpPr>
        <p:spPr>
          <a:xfrm>
            <a:off x="3310459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28" name="Plassholder for bilde 16"/>
          <p:cNvSpPr>
            <a:spLocks noGrp="1"/>
          </p:cNvSpPr>
          <p:nvPr>
            <p:ph type="pic" sz="quarter" idx="366" hasCustomPrompt="1"/>
          </p:nvPr>
        </p:nvSpPr>
        <p:spPr>
          <a:xfrm>
            <a:off x="4120344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41" name="Plassholder for bilde 16"/>
          <p:cNvSpPr>
            <a:spLocks noGrp="1"/>
          </p:cNvSpPr>
          <p:nvPr>
            <p:ph type="pic" sz="quarter" idx="378" hasCustomPrompt="1"/>
          </p:nvPr>
        </p:nvSpPr>
        <p:spPr>
          <a:xfrm>
            <a:off x="4930229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53" name="Plassholder for bilde 16"/>
          <p:cNvSpPr>
            <a:spLocks noGrp="1"/>
          </p:cNvSpPr>
          <p:nvPr>
            <p:ph type="pic" sz="quarter" idx="390" hasCustomPrompt="1"/>
          </p:nvPr>
        </p:nvSpPr>
        <p:spPr>
          <a:xfrm>
            <a:off x="5740114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193" name="Plassholder for bilde 16"/>
          <p:cNvSpPr>
            <a:spLocks noGrp="1"/>
          </p:cNvSpPr>
          <p:nvPr>
            <p:ph type="pic" sz="quarter" idx="402" hasCustomPrompt="1"/>
          </p:nvPr>
        </p:nvSpPr>
        <p:spPr>
          <a:xfrm>
            <a:off x="6549999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205" name="Plassholder for bilde 16"/>
          <p:cNvSpPr>
            <a:spLocks noGrp="1"/>
          </p:cNvSpPr>
          <p:nvPr>
            <p:ph type="pic" sz="quarter" idx="414" hasCustomPrompt="1"/>
          </p:nvPr>
        </p:nvSpPr>
        <p:spPr>
          <a:xfrm>
            <a:off x="7359884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206" name="Plassholder for tekst 19"/>
          <p:cNvSpPr>
            <a:spLocks noGrp="1"/>
          </p:cNvSpPr>
          <p:nvPr>
            <p:ph type="body" sz="quarter" idx="415" hasCustomPrompt="1"/>
          </p:nvPr>
        </p:nvSpPr>
        <p:spPr>
          <a:xfrm>
            <a:off x="8065536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Topptekst</a:t>
            </a:r>
            <a:endParaRPr lang="nb-NO" dirty="0"/>
          </a:p>
        </p:txBody>
      </p:sp>
      <p:sp>
        <p:nvSpPr>
          <p:cNvPr id="207" name="Plassholder for tekst 19"/>
          <p:cNvSpPr>
            <a:spLocks noGrp="1"/>
          </p:cNvSpPr>
          <p:nvPr>
            <p:ph type="body" sz="quarter" idx="416" hasCustomPrompt="1"/>
          </p:nvPr>
        </p:nvSpPr>
        <p:spPr>
          <a:xfrm>
            <a:off x="8065377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208" name="Plassholder for tekst 19"/>
          <p:cNvSpPr>
            <a:spLocks noGrp="1"/>
          </p:cNvSpPr>
          <p:nvPr>
            <p:ph type="body" sz="quarter" idx="417" hasCustomPrompt="1"/>
          </p:nvPr>
        </p:nvSpPr>
        <p:spPr>
          <a:xfrm>
            <a:off x="8065380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336" name="Plassholder for bilde 16"/>
          <p:cNvSpPr>
            <a:spLocks noGrp="1"/>
          </p:cNvSpPr>
          <p:nvPr>
            <p:ph type="pic" sz="quarter" idx="482" hasCustomPrompt="1"/>
          </p:nvPr>
        </p:nvSpPr>
        <p:spPr>
          <a:xfrm>
            <a:off x="8169772" y="4577546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341" name="Plassholder for tekst 19"/>
          <p:cNvSpPr>
            <a:spLocks noGrp="1"/>
          </p:cNvSpPr>
          <p:nvPr>
            <p:ph type="body" sz="quarter" idx="483" hasCustomPrompt="1"/>
          </p:nvPr>
        </p:nvSpPr>
        <p:spPr>
          <a:xfrm>
            <a:off x="7256662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42" name="Plassholder for tekst 19"/>
          <p:cNvSpPr>
            <a:spLocks noGrp="1"/>
          </p:cNvSpPr>
          <p:nvPr>
            <p:ph type="body" sz="quarter" idx="484" hasCustomPrompt="1"/>
          </p:nvPr>
        </p:nvSpPr>
        <p:spPr>
          <a:xfrm>
            <a:off x="7256530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343" name="Plassholder for tekst 19"/>
          <p:cNvSpPr>
            <a:spLocks noGrp="1"/>
          </p:cNvSpPr>
          <p:nvPr>
            <p:ph type="body" sz="quarter" idx="485" hasCustomPrompt="1"/>
          </p:nvPr>
        </p:nvSpPr>
        <p:spPr>
          <a:xfrm>
            <a:off x="7256532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344" name="Plassholder for tekst 19"/>
          <p:cNvSpPr>
            <a:spLocks noGrp="1"/>
          </p:cNvSpPr>
          <p:nvPr>
            <p:ph type="body" sz="quarter" idx="486" hasCustomPrompt="1"/>
          </p:nvPr>
        </p:nvSpPr>
        <p:spPr>
          <a:xfrm>
            <a:off x="6447787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45" name="Plassholder for tekst 19"/>
          <p:cNvSpPr>
            <a:spLocks noGrp="1"/>
          </p:cNvSpPr>
          <p:nvPr>
            <p:ph type="body" sz="quarter" idx="487" hasCustomPrompt="1"/>
          </p:nvPr>
        </p:nvSpPr>
        <p:spPr>
          <a:xfrm>
            <a:off x="6447683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346" name="Plassholder for tekst 19"/>
          <p:cNvSpPr>
            <a:spLocks noGrp="1"/>
          </p:cNvSpPr>
          <p:nvPr>
            <p:ph type="body" sz="quarter" idx="488" hasCustomPrompt="1"/>
          </p:nvPr>
        </p:nvSpPr>
        <p:spPr>
          <a:xfrm>
            <a:off x="6447685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347" name="Plassholder for tekst 19"/>
          <p:cNvSpPr>
            <a:spLocks noGrp="1"/>
          </p:cNvSpPr>
          <p:nvPr>
            <p:ph type="body" sz="quarter" idx="489" hasCustomPrompt="1"/>
          </p:nvPr>
        </p:nvSpPr>
        <p:spPr>
          <a:xfrm>
            <a:off x="5638912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48" name="Plassholder for tekst 19"/>
          <p:cNvSpPr>
            <a:spLocks noGrp="1"/>
          </p:cNvSpPr>
          <p:nvPr>
            <p:ph type="body" sz="quarter" idx="490" hasCustomPrompt="1"/>
          </p:nvPr>
        </p:nvSpPr>
        <p:spPr>
          <a:xfrm>
            <a:off x="5638836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349" name="Plassholder for tekst 19"/>
          <p:cNvSpPr>
            <a:spLocks noGrp="1"/>
          </p:cNvSpPr>
          <p:nvPr>
            <p:ph type="body" sz="quarter" idx="491" hasCustomPrompt="1"/>
          </p:nvPr>
        </p:nvSpPr>
        <p:spPr>
          <a:xfrm>
            <a:off x="5638837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350" name="Plassholder for tekst 19"/>
          <p:cNvSpPr>
            <a:spLocks noGrp="1"/>
          </p:cNvSpPr>
          <p:nvPr>
            <p:ph type="body" sz="quarter" idx="492" hasCustomPrompt="1"/>
          </p:nvPr>
        </p:nvSpPr>
        <p:spPr>
          <a:xfrm>
            <a:off x="4830037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51" name="Plassholder for tekst 19"/>
          <p:cNvSpPr>
            <a:spLocks noGrp="1"/>
          </p:cNvSpPr>
          <p:nvPr>
            <p:ph type="body" sz="quarter" idx="493" hasCustomPrompt="1"/>
          </p:nvPr>
        </p:nvSpPr>
        <p:spPr>
          <a:xfrm>
            <a:off x="4829989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352" name="Plassholder for tekst 19"/>
          <p:cNvSpPr>
            <a:spLocks noGrp="1"/>
          </p:cNvSpPr>
          <p:nvPr>
            <p:ph type="body" sz="quarter" idx="494" hasCustomPrompt="1"/>
          </p:nvPr>
        </p:nvSpPr>
        <p:spPr>
          <a:xfrm>
            <a:off x="4829991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353" name="Plassholder for tekst 19"/>
          <p:cNvSpPr>
            <a:spLocks noGrp="1"/>
          </p:cNvSpPr>
          <p:nvPr>
            <p:ph type="body" sz="quarter" idx="495" hasCustomPrompt="1"/>
          </p:nvPr>
        </p:nvSpPr>
        <p:spPr>
          <a:xfrm>
            <a:off x="4021162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54" name="Plassholder for tekst 19"/>
          <p:cNvSpPr>
            <a:spLocks noGrp="1"/>
          </p:cNvSpPr>
          <p:nvPr>
            <p:ph type="body" sz="quarter" idx="496" hasCustomPrompt="1"/>
          </p:nvPr>
        </p:nvSpPr>
        <p:spPr>
          <a:xfrm>
            <a:off x="4021142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355" name="Plassholder for tekst 19"/>
          <p:cNvSpPr>
            <a:spLocks noGrp="1"/>
          </p:cNvSpPr>
          <p:nvPr>
            <p:ph type="body" sz="quarter" idx="497" hasCustomPrompt="1"/>
          </p:nvPr>
        </p:nvSpPr>
        <p:spPr>
          <a:xfrm>
            <a:off x="4021144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356" name="Plassholder for tekst 19"/>
          <p:cNvSpPr>
            <a:spLocks noGrp="1"/>
          </p:cNvSpPr>
          <p:nvPr>
            <p:ph type="body" sz="quarter" idx="498" hasCustomPrompt="1"/>
          </p:nvPr>
        </p:nvSpPr>
        <p:spPr>
          <a:xfrm>
            <a:off x="3212287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57" name="Plassholder for tekst 19"/>
          <p:cNvSpPr>
            <a:spLocks noGrp="1"/>
          </p:cNvSpPr>
          <p:nvPr>
            <p:ph type="body" sz="quarter" idx="499" hasCustomPrompt="1"/>
          </p:nvPr>
        </p:nvSpPr>
        <p:spPr>
          <a:xfrm>
            <a:off x="3212295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358" name="Plassholder for tekst 19"/>
          <p:cNvSpPr>
            <a:spLocks noGrp="1"/>
          </p:cNvSpPr>
          <p:nvPr>
            <p:ph type="body" sz="quarter" idx="500" hasCustomPrompt="1"/>
          </p:nvPr>
        </p:nvSpPr>
        <p:spPr>
          <a:xfrm>
            <a:off x="3212296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359" name="Plassholder for tekst 19"/>
          <p:cNvSpPr>
            <a:spLocks noGrp="1"/>
          </p:cNvSpPr>
          <p:nvPr>
            <p:ph type="body" sz="quarter" idx="501" hasCustomPrompt="1"/>
          </p:nvPr>
        </p:nvSpPr>
        <p:spPr>
          <a:xfrm>
            <a:off x="2403412" y="5494888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60" name="Plassholder for tekst 19"/>
          <p:cNvSpPr>
            <a:spLocks noGrp="1"/>
          </p:cNvSpPr>
          <p:nvPr>
            <p:ph type="body" sz="quarter" idx="502" hasCustomPrompt="1"/>
          </p:nvPr>
        </p:nvSpPr>
        <p:spPr>
          <a:xfrm>
            <a:off x="2403448" y="5815745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361" name="Plassholder for tekst 19"/>
          <p:cNvSpPr>
            <a:spLocks noGrp="1"/>
          </p:cNvSpPr>
          <p:nvPr>
            <p:ph type="body" sz="quarter" idx="503" hasCustomPrompt="1"/>
          </p:nvPr>
        </p:nvSpPr>
        <p:spPr>
          <a:xfrm>
            <a:off x="2403450" y="6001140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473" name="Plassholder for tekst 19"/>
          <p:cNvSpPr>
            <a:spLocks noGrp="1"/>
          </p:cNvSpPr>
          <p:nvPr>
            <p:ph type="body" sz="quarter" idx="506" hasCustomPrompt="1"/>
          </p:nvPr>
        </p:nvSpPr>
        <p:spPr>
          <a:xfrm>
            <a:off x="515939" y="2626382"/>
            <a:ext cx="959061" cy="911852"/>
          </a:xfrm>
        </p:spPr>
        <p:txBody>
          <a:bodyPr anchor="t" anchorCtr="0">
            <a:normAutofit/>
          </a:bodyPr>
          <a:lstStyle>
            <a:lvl1pPr marL="0" indent="0">
              <a:buFontTx/>
              <a:buNone/>
              <a:defRPr sz="800" b="1" i="0" cap="all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TITTEL PÅ SEKSJON</a:t>
            </a:r>
            <a:endParaRPr lang="nb-NO" dirty="0"/>
          </a:p>
        </p:txBody>
      </p:sp>
      <p:sp>
        <p:nvSpPr>
          <p:cNvPr id="559" name="Plassholder for bilde 16"/>
          <p:cNvSpPr>
            <a:spLocks noGrp="1"/>
          </p:cNvSpPr>
          <p:nvPr>
            <p:ph type="pic" sz="quarter" idx="507" hasCustomPrompt="1"/>
          </p:nvPr>
        </p:nvSpPr>
        <p:spPr>
          <a:xfrm>
            <a:off x="1690689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60" name="Plassholder for tekst 19"/>
          <p:cNvSpPr>
            <a:spLocks noGrp="1"/>
          </p:cNvSpPr>
          <p:nvPr>
            <p:ph type="body" sz="quarter" idx="508" hasCustomPrompt="1"/>
          </p:nvPr>
        </p:nvSpPr>
        <p:spPr>
          <a:xfrm>
            <a:off x="1594537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61" name="Plassholder for tekst 19"/>
          <p:cNvSpPr>
            <a:spLocks noGrp="1"/>
          </p:cNvSpPr>
          <p:nvPr>
            <p:ph type="body" sz="quarter" idx="509" hasCustomPrompt="1"/>
          </p:nvPr>
        </p:nvSpPr>
        <p:spPr>
          <a:xfrm>
            <a:off x="1594601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62" name="Plassholder for tekst 19"/>
          <p:cNvSpPr>
            <a:spLocks noGrp="1"/>
          </p:cNvSpPr>
          <p:nvPr>
            <p:ph type="body" sz="quarter" idx="510" hasCustomPrompt="1"/>
          </p:nvPr>
        </p:nvSpPr>
        <p:spPr>
          <a:xfrm>
            <a:off x="1594603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63" name="Plassholder for bilde 16"/>
          <p:cNvSpPr>
            <a:spLocks noGrp="1"/>
          </p:cNvSpPr>
          <p:nvPr>
            <p:ph type="pic" sz="quarter" idx="511" hasCustomPrompt="1"/>
          </p:nvPr>
        </p:nvSpPr>
        <p:spPr>
          <a:xfrm>
            <a:off x="2500574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64" name="Plassholder for bilde 16"/>
          <p:cNvSpPr>
            <a:spLocks noGrp="1"/>
          </p:cNvSpPr>
          <p:nvPr>
            <p:ph type="pic" sz="quarter" idx="512" hasCustomPrompt="1"/>
          </p:nvPr>
        </p:nvSpPr>
        <p:spPr>
          <a:xfrm>
            <a:off x="3310459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65" name="Plassholder for bilde 16"/>
          <p:cNvSpPr>
            <a:spLocks noGrp="1"/>
          </p:cNvSpPr>
          <p:nvPr>
            <p:ph type="pic" sz="quarter" idx="513" hasCustomPrompt="1"/>
          </p:nvPr>
        </p:nvSpPr>
        <p:spPr>
          <a:xfrm>
            <a:off x="4120344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66" name="Plassholder for bilde 16"/>
          <p:cNvSpPr>
            <a:spLocks noGrp="1"/>
          </p:cNvSpPr>
          <p:nvPr>
            <p:ph type="pic" sz="quarter" idx="514" hasCustomPrompt="1"/>
          </p:nvPr>
        </p:nvSpPr>
        <p:spPr>
          <a:xfrm>
            <a:off x="4930229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67" name="Plassholder for bilde 16"/>
          <p:cNvSpPr>
            <a:spLocks noGrp="1"/>
          </p:cNvSpPr>
          <p:nvPr>
            <p:ph type="pic" sz="quarter" idx="515" hasCustomPrompt="1"/>
          </p:nvPr>
        </p:nvSpPr>
        <p:spPr>
          <a:xfrm>
            <a:off x="5740114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68" name="Plassholder for bilde 16"/>
          <p:cNvSpPr>
            <a:spLocks noGrp="1"/>
          </p:cNvSpPr>
          <p:nvPr>
            <p:ph type="pic" sz="quarter" idx="516" hasCustomPrompt="1"/>
          </p:nvPr>
        </p:nvSpPr>
        <p:spPr>
          <a:xfrm>
            <a:off x="6549999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69" name="Plassholder for bilde 16"/>
          <p:cNvSpPr>
            <a:spLocks noGrp="1"/>
          </p:cNvSpPr>
          <p:nvPr>
            <p:ph type="pic" sz="quarter" idx="517" hasCustomPrompt="1"/>
          </p:nvPr>
        </p:nvSpPr>
        <p:spPr>
          <a:xfrm>
            <a:off x="7359884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70" name="Plassholder for tekst 19"/>
          <p:cNvSpPr>
            <a:spLocks noGrp="1"/>
          </p:cNvSpPr>
          <p:nvPr>
            <p:ph type="body" sz="quarter" idx="518" hasCustomPrompt="1"/>
          </p:nvPr>
        </p:nvSpPr>
        <p:spPr>
          <a:xfrm>
            <a:off x="8065536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71" name="Plassholder for tekst 19"/>
          <p:cNvSpPr>
            <a:spLocks noGrp="1"/>
          </p:cNvSpPr>
          <p:nvPr>
            <p:ph type="body" sz="quarter" idx="519" hasCustomPrompt="1"/>
          </p:nvPr>
        </p:nvSpPr>
        <p:spPr>
          <a:xfrm>
            <a:off x="8065377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72" name="Plassholder for tekst 19"/>
          <p:cNvSpPr>
            <a:spLocks noGrp="1"/>
          </p:cNvSpPr>
          <p:nvPr>
            <p:ph type="body" sz="quarter" idx="520" hasCustomPrompt="1"/>
          </p:nvPr>
        </p:nvSpPr>
        <p:spPr>
          <a:xfrm>
            <a:off x="8065380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73" name="Plassholder for bilde 16"/>
          <p:cNvSpPr>
            <a:spLocks noGrp="1"/>
          </p:cNvSpPr>
          <p:nvPr>
            <p:ph type="pic" sz="quarter" idx="521" hasCustomPrompt="1"/>
          </p:nvPr>
        </p:nvSpPr>
        <p:spPr>
          <a:xfrm>
            <a:off x="8169772" y="2632931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74" name="Plassholder for tekst 19"/>
          <p:cNvSpPr>
            <a:spLocks noGrp="1"/>
          </p:cNvSpPr>
          <p:nvPr>
            <p:ph type="body" sz="quarter" idx="522" hasCustomPrompt="1"/>
          </p:nvPr>
        </p:nvSpPr>
        <p:spPr>
          <a:xfrm>
            <a:off x="7256662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75" name="Plassholder for tekst 19"/>
          <p:cNvSpPr>
            <a:spLocks noGrp="1"/>
          </p:cNvSpPr>
          <p:nvPr>
            <p:ph type="body" sz="quarter" idx="523" hasCustomPrompt="1"/>
          </p:nvPr>
        </p:nvSpPr>
        <p:spPr>
          <a:xfrm>
            <a:off x="7256530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76" name="Plassholder for tekst 19"/>
          <p:cNvSpPr>
            <a:spLocks noGrp="1"/>
          </p:cNvSpPr>
          <p:nvPr>
            <p:ph type="body" sz="quarter" idx="524" hasCustomPrompt="1"/>
          </p:nvPr>
        </p:nvSpPr>
        <p:spPr>
          <a:xfrm>
            <a:off x="7256532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77" name="Plassholder for tekst 19"/>
          <p:cNvSpPr>
            <a:spLocks noGrp="1"/>
          </p:cNvSpPr>
          <p:nvPr>
            <p:ph type="body" sz="quarter" idx="525" hasCustomPrompt="1"/>
          </p:nvPr>
        </p:nvSpPr>
        <p:spPr>
          <a:xfrm>
            <a:off x="6447787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78" name="Plassholder for tekst 19"/>
          <p:cNvSpPr>
            <a:spLocks noGrp="1"/>
          </p:cNvSpPr>
          <p:nvPr>
            <p:ph type="body" sz="quarter" idx="526" hasCustomPrompt="1"/>
          </p:nvPr>
        </p:nvSpPr>
        <p:spPr>
          <a:xfrm>
            <a:off x="6447683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79" name="Plassholder for tekst 19"/>
          <p:cNvSpPr>
            <a:spLocks noGrp="1"/>
          </p:cNvSpPr>
          <p:nvPr>
            <p:ph type="body" sz="quarter" idx="527" hasCustomPrompt="1"/>
          </p:nvPr>
        </p:nvSpPr>
        <p:spPr>
          <a:xfrm>
            <a:off x="6447685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80" name="Plassholder for tekst 19"/>
          <p:cNvSpPr>
            <a:spLocks noGrp="1"/>
          </p:cNvSpPr>
          <p:nvPr>
            <p:ph type="body" sz="quarter" idx="528" hasCustomPrompt="1"/>
          </p:nvPr>
        </p:nvSpPr>
        <p:spPr>
          <a:xfrm>
            <a:off x="5638912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81" name="Plassholder for tekst 19"/>
          <p:cNvSpPr>
            <a:spLocks noGrp="1"/>
          </p:cNvSpPr>
          <p:nvPr>
            <p:ph type="body" sz="quarter" idx="529" hasCustomPrompt="1"/>
          </p:nvPr>
        </p:nvSpPr>
        <p:spPr>
          <a:xfrm>
            <a:off x="5638836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82" name="Plassholder for tekst 19"/>
          <p:cNvSpPr>
            <a:spLocks noGrp="1"/>
          </p:cNvSpPr>
          <p:nvPr>
            <p:ph type="body" sz="quarter" idx="530" hasCustomPrompt="1"/>
          </p:nvPr>
        </p:nvSpPr>
        <p:spPr>
          <a:xfrm>
            <a:off x="5638837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83" name="Plassholder for tekst 19"/>
          <p:cNvSpPr>
            <a:spLocks noGrp="1"/>
          </p:cNvSpPr>
          <p:nvPr>
            <p:ph type="body" sz="quarter" idx="531" hasCustomPrompt="1"/>
          </p:nvPr>
        </p:nvSpPr>
        <p:spPr>
          <a:xfrm>
            <a:off x="4830037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84" name="Plassholder for tekst 19"/>
          <p:cNvSpPr>
            <a:spLocks noGrp="1"/>
          </p:cNvSpPr>
          <p:nvPr>
            <p:ph type="body" sz="quarter" idx="532" hasCustomPrompt="1"/>
          </p:nvPr>
        </p:nvSpPr>
        <p:spPr>
          <a:xfrm>
            <a:off x="4829989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85" name="Plassholder for tekst 19"/>
          <p:cNvSpPr>
            <a:spLocks noGrp="1"/>
          </p:cNvSpPr>
          <p:nvPr>
            <p:ph type="body" sz="quarter" idx="533" hasCustomPrompt="1"/>
          </p:nvPr>
        </p:nvSpPr>
        <p:spPr>
          <a:xfrm>
            <a:off x="4829991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86" name="Plassholder for tekst 19"/>
          <p:cNvSpPr>
            <a:spLocks noGrp="1"/>
          </p:cNvSpPr>
          <p:nvPr>
            <p:ph type="body" sz="quarter" idx="534" hasCustomPrompt="1"/>
          </p:nvPr>
        </p:nvSpPr>
        <p:spPr>
          <a:xfrm>
            <a:off x="4021162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87" name="Plassholder for tekst 19"/>
          <p:cNvSpPr>
            <a:spLocks noGrp="1"/>
          </p:cNvSpPr>
          <p:nvPr>
            <p:ph type="body" sz="quarter" idx="535" hasCustomPrompt="1"/>
          </p:nvPr>
        </p:nvSpPr>
        <p:spPr>
          <a:xfrm>
            <a:off x="4021142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88" name="Plassholder for tekst 19"/>
          <p:cNvSpPr>
            <a:spLocks noGrp="1"/>
          </p:cNvSpPr>
          <p:nvPr>
            <p:ph type="body" sz="quarter" idx="536" hasCustomPrompt="1"/>
          </p:nvPr>
        </p:nvSpPr>
        <p:spPr>
          <a:xfrm>
            <a:off x="4021144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89" name="Plassholder for tekst 19"/>
          <p:cNvSpPr>
            <a:spLocks noGrp="1"/>
          </p:cNvSpPr>
          <p:nvPr>
            <p:ph type="body" sz="quarter" idx="537" hasCustomPrompt="1"/>
          </p:nvPr>
        </p:nvSpPr>
        <p:spPr>
          <a:xfrm>
            <a:off x="3212287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90" name="Plassholder for tekst 19"/>
          <p:cNvSpPr>
            <a:spLocks noGrp="1"/>
          </p:cNvSpPr>
          <p:nvPr>
            <p:ph type="body" sz="quarter" idx="538" hasCustomPrompt="1"/>
          </p:nvPr>
        </p:nvSpPr>
        <p:spPr>
          <a:xfrm>
            <a:off x="3212295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91" name="Plassholder for tekst 19"/>
          <p:cNvSpPr>
            <a:spLocks noGrp="1"/>
          </p:cNvSpPr>
          <p:nvPr>
            <p:ph type="body" sz="quarter" idx="539" hasCustomPrompt="1"/>
          </p:nvPr>
        </p:nvSpPr>
        <p:spPr>
          <a:xfrm>
            <a:off x="3212296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92" name="Plassholder for tekst 19"/>
          <p:cNvSpPr>
            <a:spLocks noGrp="1"/>
          </p:cNvSpPr>
          <p:nvPr>
            <p:ph type="body" sz="quarter" idx="540" hasCustomPrompt="1"/>
          </p:nvPr>
        </p:nvSpPr>
        <p:spPr>
          <a:xfrm>
            <a:off x="2403412" y="3550273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93" name="Plassholder for tekst 19"/>
          <p:cNvSpPr>
            <a:spLocks noGrp="1"/>
          </p:cNvSpPr>
          <p:nvPr>
            <p:ph type="body" sz="quarter" idx="541" hasCustomPrompt="1"/>
          </p:nvPr>
        </p:nvSpPr>
        <p:spPr>
          <a:xfrm>
            <a:off x="2403448" y="3871130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94" name="Plassholder for tekst 19"/>
          <p:cNvSpPr>
            <a:spLocks noGrp="1"/>
          </p:cNvSpPr>
          <p:nvPr>
            <p:ph type="body" sz="quarter" idx="542" hasCustomPrompt="1"/>
          </p:nvPr>
        </p:nvSpPr>
        <p:spPr>
          <a:xfrm>
            <a:off x="2403450" y="4056525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95" name="Plassholder for bilde 16"/>
          <p:cNvSpPr>
            <a:spLocks noGrp="1"/>
          </p:cNvSpPr>
          <p:nvPr>
            <p:ph type="pic" sz="quarter" idx="543" hasCustomPrompt="1"/>
          </p:nvPr>
        </p:nvSpPr>
        <p:spPr>
          <a:xfrm>
            <a:off x="1690689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596" name="Plassholder for tekst 19"/>
          <p:cNvSpPr>
            <a:spLocks noGrp="1"/>
          </p:cNvSpPr>
          <p:nvPr>
            <p:ph type="body" sz="quarter" idx="544" hasCustomPrompt="1"/>
          </p:nvPr>
        </p:nvSpPr>
        <p:spPr>
          <a:xfrm>
            <a:off x="1594537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97" name="Plassholder for tekst 19"/>
          <p:cNvSpPr>
            <a:spLocks noGrp="1"/>
          </p:cNvSpPr>
          <p:nvPr>
            <p:ph type="body" sz="quarter" idx="545" hasCustomPrompt="1"/>
          </p:nvPr>
        </p:nvSpPr>
        <p:spPr>
          <a:xfrm>
            <a:off x="1594601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598" name="Plassholder for tekst 19"/>
          <p:cNvSpPr>
            <a:spLocks noGrp="1"/>
          </p:cNvSpPr>
          <p:nvPr>
            <p:ph type="body" sz="quarter" idx="546" hasCustomPrompt="1"/>
          </p:nvPr>
        </p:nvSpPr>
        <p:spPr>
          <a:xfrm>
            <a:off x="1594603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599" name="Plassholder for bilde 16"/>
          <p:cNvSpPr>
            <a:spLocks noGrp="1"/>
          </p:cNvSpPr>
          <p:nvPr>
            <p:ph type="pic" sz="quarter" idx="547" hasCustomPrompt="1"/>
          </p:nvPr>
        </p:nvSpPr>
        <p:spPr>
          <a:xfrm>
            <a:off x="2500574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0" name="Plassholder for bilde 16"/>
          <p:cNvSpPr>
            <a:spLocks noGrp="1"/>
          </p:cNvSpPr>
          <p:nvPr>
            <p:ph type="pic" sz="quarter" idx="548" hasCustomPrompt="1"/>
          </p:nvPr>
        </p:nvSpPr>
        <p:spPr>
          <a:xfrm>
            <a:off x="3310459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1" name="Plassholder for bilde 16"/>
          <p:cNvSpPr>
            <a:spLocks noGrp="1"/>
          </p:cNvSpPr>
          <p:nvPr>
            <p:ph type="pic" sz="quarter" idx="549" hasCustomPrompt="1"/>
          </p:nvPr>
        </p:nvSpPr>
        <p:spPr>
          <a:xfrm>
            <a:off x="4120344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2" name="Plassholder for bilde 16"/>
          <p:cNvSpPr>
            <a:spLocks noGrp="1"/>
          </p:cNvSpPr>
          <p:nvPr>
            <p:ph type="pic" sz="quarter" idx="550" hasCustomPrompt="1"/>
          </p:nvPr>
        </p:nvSpPr>
        <p:spPr>
          <a:xfrm>
            <a:off x="4930229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3" name="Plassholder for bilde 16"/>
          <p:cNvSpPr>
            <a:spLocks noGrp="1"/>
          </p:cNvSpPr>
          <p:nvPr>
            <p:ph type="pic" sz="quarter" idx="551" hasCustomPrompt="1"/>
          </p:nvPr>
        </p:nvSpPr>
        <p:spPr>
          <a:xfrm>
            <a:off x="5740114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4" name="Plassholder for bilde 16"/>
          <p:cNvSpPr>
            <a:spLocks noGrp="1"/>
          </p:cNvSpPr>
          <p:nvPr>
            <p:ph type="pic" sz="quarter" idx="552" hasCustomPrompt="1"/>
          </p:nvPr>
        </p:nvSpPr>
        <p:spPr>
          <a:xfrm>
            <a:off x="6549999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5" name="Plassholder for bilde 16"/>
          <p:cNvSpPr>
            <a:spLocks noGrp="1"/>
          </p:cNvSpPr>
          <p:nvPr>
            <p:ph type="pic" sz="quarter" idx="553" hasCustomPrompt="1"/>
          </p:nvPr>
        </p:nvSpPr>
        <p:spPr>
          <a:xfrm>
            <a:off x="7359884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06" name="Plassholder for tekst 19"/>
          <p:cNvSpPr>
            <a:spLocks noGrp="1"/>
          </p:cNvSpPr>
          <p:nvPr>
            <p:ph type="body" sz="quarter" idx="554" hasCustomPrompt="1"/>
          </p:nvPr>
        </p:nvSpPr>
        <p:spPr>
          <a:xfrm>
            <a:off x="8065536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07" name="Plassholder for tekst 19"/>
          <p:cNvSpPr>
            <a:spLocks noGrp="1"/>
          </p:cNvSpPr>
          <p:nvPr>
            <p:ph type="body" sz="quarter" idx="555" hasCustomPrompt="1"/>
          </p:nvPr>
        </p:nvSpPr>
        <p:spPr>
          <a:xfrm>
            <a:off x="8065377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08" name="Plassholder for tekst 19"/>
          <p:cNvSpPr>
            <a:spLocks noGrp="1"/>
          </p:cNvSpPr>
          <p:nvPr>
            <p:ph type="body" sz="quarter" idx="556" hasCustomPrompt="1"/>
          </p:nvPr>
        </p:nvSpPr>
        <p:spPr>
          <a:xfrm>
            <a:off x="8065380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609" name="Plassholder for bilde 16"/>
          <p:cNvSpPr>
            <a:spLocks noGrp="1"/>
          </p:cNvSpPr>
          <p:nvPr>
            <p:ph type="pic" sz="quarter" idx="557" hasCustomPrompt="1"/>
          </p:nvPr>
        </p:nvSpPr>
        <p:spPr>
          <a:xfrm>
            <a:off x="8169772" y="681569"/>
            <a:ext cx="461467" cy="777609"/>
          </a:xfrm>
        </p:spPr>
        <p:txBody>
          <a:bodyPr/>
          <a:lstStyle>
            <a:lvl1pPr marL="0" indent="0">
              <a:buFontTx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legge til bilde</a:t>
            </a:r>
            <a:endParaRPr lang="nb-NO" dirty="0"/>
          </a:p>
        </p:txBody>
      </p:sp>
      <p:sp>
        <p:nvSpPr>
          <p:cNvPr id="610" name="Plassholder for tekst 19"/>
          <p:cNvSpPr>
            <a:spLocks noGrp="1"/>
          </p:cNvSpPr>
          <p:nvPr>
            <p:ph type="body" sz="quarter" idx="558" hasCustomPrompt="1"/>
          </p:nvPr>
        </p:nvSpPr>
        <p:spPr>
          <a:xfrm>
            <a:off x="7256662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11" name="Plassholder for tekst 19"/>
          <p:cNvSpPr>
            <a:spLocks noGrp="1"/>
          </p:cNvSpPr>
          <p:nvPr>
            <p:ph type="body" sz="quarter" idx="559" hasCustomPrompt="1"/>
          </p:nvPr>
        </p:nvSpPr>
        <p:spPr>
          <a:xfrm>
            <a:off x="7256530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12" name="Plassholder for tekst 19"/>
          <p:cNvSpPr>
            <a:spLocks noGrp="1"/>
          </p:cNvSpPr>
          <p:nvPr>
            <p:ph type="body" sz="quarter" idx="560" hasCustomPrompt="1"/>
          </p:nvPr>
        </p:nvSpPr>
        <p:spPr>
          <a:xfrm>
            <a:off x="7256532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613" name="Plassholder for tekst 19"/>
          <p:cNvSpPr>
            <a:spLocks noGrp="1"/>
          </p:cNvSpPr>
          <p:nvPr>
            <p:ph type="body" sz="quarter" idx="561" hasCustomPrompt="1"/>
          </p:nvPr>
        </p:nvSpPr>
        <p:spPr>
          <a:xfrm>
            <a:off x="6447787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14" name="Plassholder for tekst 19"/>
          <p:cNvSpPr>
            <a:spLocks noGrp="1"/>
          </p:cNvSpPr>
          <p:nvPr>
            <p:ph type="body" sz="quarter" idx="562" hasCustomPrompt="1"/>
          </p:nvPr>
        </p:nvSpPr>
        <p:spPr>
          <a:xfrm>
            <a:off x="6447683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15" name="Plassholder for tekst 19"/>
          <p:cNvSpPr>
            <a:spLocks noGrp="1"/>
          </p:cNvSpPr>
          <p:nvPr>
            <p:ph type="body" sz="quarter" idx="563" hasCustomPrompt="1"/>
          </p:nvPr>
        </p:nvSpPr>
        <p:spPr>
          <a:xfrm>
            <a:off x="6447685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616" name="Plassholder for tekst 19"/>
          <p:cNvSpPr>
            <a:spLocks noGrp="1"/>
          </p:cNvSpPr>
          <p:nvPr>
            <p:ph type="body" sz="quarter" idx="564" hasCustomPrompt="1"/>
          </p:nvPr>
        </p:nvSpPr>
        <p:spPr>
          <a:xfrm>
            <a:off x="5638912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17" name="Plassholder for tekst 19"/>
          <p:cNvSpPr>
            <a:spLocks noGrp="1"/>
          </p:cNvSpPr>
          <p:nvPr>
            <p:ph type="body" sz="quarter" idx="565" hasCustomPrompt="1"/>
          </p:nvPr>
        </p:nvSpPr>
        <p:spPr>
          <a:xfrm>
            <a:off x="5638836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18" name="Plassholder for tekst 19"/>
          <p:cNvSpPr>
            <a:spLocks noGrp="1"/>
          </p:cNvSpPr>
          <p:nvPr>
            <p:ph type="body" sz="quarter" idx="566" hasCustomPrompt="1"/>
          </p:nvPr>
        </p:nvSpPr>
        <p:spPr>
          <a:xfrm>
            <a:off x="5638837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619" name="Plassholder for tekst 19"/>
          <p:cNvSpPr>
            <a:spLocks noGrp="1"/>
          </p:cNvSpPr>
          <p:nvPr>
            <p:ph type="body" sz="quarter" idx="567" hasCustomPrompt="1"/>
          </p:nvPr>
        </p:nvSpPr>
        <p:spPr>
          <a:xfrm>
            <a:off x="4830037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20" name="Plassholder for tekst 19"/>
          <p:cNvSpPr>
            <a:spLocks noGrp="1"/>
          </p:cNvSpPr>
          <p:nvPr>
            <p:ph type="body" sz="quarter" idx="568" hasCustomPrompt="1"/>
          </p:nvPr>
        </p:nvSpPr>
        <p:spPr>
          <a:xfrm>
            <a:off x="4829989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21" name="Plassholder for tekst 19"/>
          <p:cNvSpPr>
            <a:spLocks noGrp="1"/>
          </p:cNvSpPr>
          <p:nvPr>
            <p:ph type="body" sz="quarter" idx="569" hasCustomPrompt="1"/>
          </p:nvPr>
        </p:nvSpPr>
        <p:spPr>
          <a:xfrm>
            <a:off x="4829991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622" name="Plassholder for tekst 19"/>
          <p:cNvSpPr>
            <a:spLocks noGrp="1"/>
          </p:cNvSpPr>
          <p:nvPr>
            <p:ph type="body" sz="quarter" idx="570" hasCustomPrompt="1"/>
          </p:nvPr>
        </p:nvSpPr>
        <p:spPr>
          <a:xfrm>
            <a:off x="4021162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23" name="Plassholder for tekst 19"/>
          <p:cNvSpPr>
            <a:spLocks noGrp="1"/>
          </p:cNvSpPr>
          <p:nvPr>
            <p:ph type="body" sz="quarter" idx="571" hasCustomPrompt="1"/>
          </p:nvPr>
        </p:nvSpPr>
        <p:spPr>
          <a:xfrm>
            <a:off x="4021142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24" name="Plassholder for tekst 19"/>
          <p:cNvSpPr>
            <a:spLocks noGrp="1"/>
          </p:cNvSpPr>
          <p:nvPr>
            <p:ph type="body" sz="quarter" idx="572" hasCustomPrompt="1"/>
          </p:nvPr>
        </p:nvSpPr>
        <p:spPr>
          <a:xfrm>
            <a:off x="4021144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625" name="Plassholder for tekst 19"/>
          <p:cNvSpPr>
            <a:spLocks noGrp="1"/>
          </p:cNvSpPr>
          <p:nvPr>
            <p:ph type="body" sz="quarter" idx="573" hasCustomPrompt="1"/>
          </p:nvPr>
        </p:nvSpPr>
        <p:spPr>
          <a:xfrm>
            <a:off x="3212287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26" name="Plassholder for tekst 19"/>
          <p:cNvSpPr>
            <a:spLocks noGrp="1"/>
          </p:cNvSpPr>
          <p:nvPr>
            <p:ph type="body" sz="quarter" idx="574" hasCustomPrompt="1"/>
          </p:nvPr>
        </p:nvSpPr>
        <p:spPr>
          <a:xfrm>
            <a:off x="3212295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27" name="Plassholder for tekst 19"/>
          <p:cNvSpPr>
            <a:spLocks noGrp="1"/>
          </p:cNvSpPr>
          <p:nvPr>
            <p:ph type="body" sz="quarter" idx="575" hasCustomPrompt="1"/>
          </p:nvPr>
        </p:nvSpPr>
        <p:spPr>
          <a:xfrm>
            <a:off x="3212296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628" name="Plassholder for tekst 19"/>
          <p:cNvSpPr>
            <a:spLocks noGrp="1"/>
          </p:cNvSpPr>
          <p:nvPr>
            <p:ph type="body" sz="quarter" idx="576" hasCustomPrompt="1"/>
          </p:nvPr>
        </p:nvSpPr>
        <p:spPr>
          <a:xfrm>
            <a:off x="2403412" y="1598910"/>
            <a:ext cx="669936" cy="250059"/>
          </a:xfrm>
        </p:spPr>
        <p:txBody>
          <a:bodyPr anchor="t" anchorCtr="0">
            <a:normAutofit/>
          </a:bodyPr>
          <a:lstStyle>
            <a:lvl1pPr marL="0" indent="0" algn="ctr">
              <a:buFontTx/>
              <a:buNone/>
              <a:defRPr sz="650" b="1" i="0" cap="none" spc="31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Navn</a:t>
            </a:r>
            <a:br>
              <a:rPr lang="nb-NO" dirty="0"/>
            </a:b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29" name="Plassholder for tekst 19"/>
          <p:cNvSpPr>
            <a:spLocks noGrp="1"/>
          </p:cNvSpPr>
          <p:nvPr>
            <p:ph type="body" sz="quarter" idx="577" hasCustomPrompt="1"/>
          </p:nvPr>
        </p:nvSpPr>
        <p:spPr>
          <a:xfrm>
            <a:off x="2403448" y="1919768"/>
            <a:ext cx="670254" cy="179715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 sz="650" b="0" i="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Stilling</a:t>
            </a:r>
            <a:endParaRPr lang="nb-NO" dirty="0"/>
          </a:p>
        </p:txBody>
      </p:sp>
      <p:sp>
        <p:nvSpPr>
          <p:cNvPr id="630" name="Plassholder for tekst 19"/>
          <p:cNvSpPr>
            <a:spLocks noGrp="1"/>
          </p:cNvSpPr>
          <p:nvPr>
            <p:ph type="body" sz="quarter" idx="578" hasCustomPrompt="1"/>
          </p:nvPr>
        </p:nvSpPr>
        <p:spPr>
          <a:xfrm>
            <a:off x="2403450" y="2105162"/>
            <a:ext cx="670250" cy="173179"/>
          </a:xfrm>
        </p:spPr>
        <p:txBody>
          <a:bodyPr anchor="b" anchorCtr="0">
            <a:normAutofit/>
          </a:bodyPr>
          <a:lstStyle>
            <a:lvl1pPr marL="0" indent="0" algn="ctr">
              <a:buFontTx/>
              <a:buNone/>
              <a:defRPr sz="650" b="0" i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mail@bahr.no</a:t>
            </a:r>
            <a:endParaRPr lang="nb-NO" dirty="0"/>
          </a:p>
        </p:txBody>
      </p:sp>
      <p:sp>
        <p:nvSpPr>
          <p:cNvPr id="114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17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normalizeH="0" baseline="0">
                <a:solidFill>
                  <a:schemeClr val="tx1"/>
                </a:solidFill>
              </a:rPr>
              <a:t>CONFIDENTIAL &amp; PRIVILEGED</a:t>
            </a:r>
            <a:endParaRPr lang="nb-NO" sz="700" cap="all" normalizeH="0" baseline="0" dirty="0">
              <a:solidFill>
                <a:schemeClr val="tx1"/>
              </a:solidFill>
            </a:endParaRPr>
          </a:p>
        </p:txBody>
      </p:sp>
      <p:pic>
        <p:nvPicPr>
          <p:cNvPr id="116" name="Bilde 115">
            <a:extLst>
              <a:ext uri="{FF2B5EF4-FFF2-40B4-BE49-F238E27FC236}">
                <a16:creationId xmlns:a16="http://schemas.microsoft.com/office/drawing/2014/main" id="{1AF0B99B-72BC-4699-AF87-58F3E23AFB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6438808"/>
            <a:ext cx="900080" cy="17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85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-mal - 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ilde 24" descr="sidebar_bakgrunn.jpg">
            <a:extLst>
              <a:ext uri="{FF2B5EF4-FFF2-40B4-BE49-F238E27FC236}">
                <a16:creationId xmlns:a16="http://schemas.microsoft.com/office/drawing/2014/main" id="{9233CB7F-FD44-4E6A-8CE5-5E7BCCB990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6" y="2"/>
            <a:ext cx="2203972" cy="6878991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690" y="3419405"/>
            <a:ext cx="140967" cy="187956"/>
          </a:xfrm>
          <a:prstGeom prst="rect">
            <a:avLst/>
          </a:prstGeom>
        </p:spPr>
      </p:pic>
      <p:pic>
        <p:nvPicPr>
          <p:cNvPr id="21" name="Bilde 2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574" y="3746898"/>
            <a:ext cx="99199" cy="208841"/>
          </a:xfrm>
          <a:prstGeom prst="rect">
            <a:avLst/>
          </a:prstGeom>
        </p:spPr>
      </p:pic>
      <p:pic>
        <p:nvPicPr>
          <p:cNvPr id="36" name="Bilde 3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3690" y="4095270"/>
            <a:ext cx="140967" cy="139227"/>
          </a:xfrm>
          <a:prstGeom prst="rect">
            <a:avLst/>
          </a:prstGeom>
        </p:spPr>
      </p:pic>
      <p:cxnSp>
        <p:nvCxnSpPr>
          <p:cNvPr id="37" name="Rett linje 36"/>
          <p:cNvCxnSpPr/>
          <p:nvPr userDrawn="1"/>
        </p:nvCxnSpPr>
        <p:spPr>
          <a:xfrm>
            <a:off x="310016" y="4459632"/>
            <a:ext cx="594456" cy="0"/>
          </a:xfrm>
          <a:prstGeom prst="line">
            <a:avLst/>
          </a:prstGeom>
          <a:ln w="127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99" y="3346304"/>
            <a:ext cx="1315045" cy="27172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spcBef>
                <a:spcPts val="0"/>
              </a:spcBef>
              <a:buFontTx/>
              <a:buNone/>
              <a:defRPr sz="1000" b="0" i="0" kern="0" cap="none" spc="0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Legg</a:t>
            </a:r>
            <a:r>
              <a:rPr lang="cs-CZ" dirty="0"/>
              <a:t> til </a:t>
            </a:r>
            <a:r>
              <a:rPr lang="cs-CZ" dirty="0" err="1"/>
              <a:t>telefonnummer</a:t>
            </a:r>
            <a:endParaRPr lang="cs-CZ" dirty="0"/>
          </a:p>
        </p:txBody>
      </p:sp>
      <p:sp>
        <p:nvSpPr>
          <p:cNvPr id="39" name="Plassholder f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580699" y="3704134"/>
            <a:ext cx="1315045" cy="27172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spcBef>
                <a:spcPts val="0"/>
              </a:spcBef>
              <a:buFontTx/>
              <a:buNone/>
              <a:defRPr sz="1000" b="0" i="0" kern="0" cap="none" spc="0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Legg</a:t>
            </a:r>
            <a:r>
              <a:rPr lang="cs-CZ" dirty="0"/>
              <a:t> til </a:t>
            </a:r>
            <a:r>
              <a:rPr lang="cs-CZ" dirty="0" err="1"/>
              <a:t>mobilnummer</a:t>
            </a:r>
            <a:endParaRPr lang="cs-CZ" dirty="0"/>
          </a:p>
        </p:txBody>
      </p:sp>
      <p:sp>
        <p:nvSpPr>
          <p:cNvPr id="40" name="Plassholder for tekst 8"/>
          <p:cNvSpPr>
            <a:spLocks noGrp="1"/>
          </p:cNvSpPr>
          <p:nvPr>
            <p:ph type="body" sz="quarter" idx="15" hasCustomPrompt="1"/>
          </p:nvPr>
        </p:nvSpPr>
        <p:spPr>
          <a:xfrm>
            <a:off x="580699" y="4012026"/>
            <a:ext cx="1315045" cy="27172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spcBef>
                <a:spcPts val="0"/>
              </a:spcBef>
              <a:buFontTx/>
              <a:buNone/>
              <a:defRPr sz="1000" b="0" i="0" kern="0" cap="none" spc="0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Legg</a:t>
            </a:r>
            <a:r>
              <a:rPr lang="cs-CZ" dirty="0"/>
              <a:t> til e-post</a:t>
            </a:r>
          </a:p>
        </p:txBody>
      </p:sp>
      <p:sp>
        <p:nvSpPr>
          <p:cNvPr id="41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304646" y="4865236"/>
            <a:ext cx="1591096" cy="106556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FontTx/>
              <a:buNone/>
              <a:defRPr sz="900" b="0" i="1" kern="0" cap="none" spc="0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Legg</a:t>
            </a:r>
            <a:r>
              <a:rPr lang="cs-CZ" dirty="0"/>
              <a:t> til </a:t>
            </a:r>
            <a:r>
              <a:rPr lang="cs-CZ" dirty="0" err="1"/>
              <a:t>sitat</a:t>
            </a:r>
            <a:r>
              <a:rPr lang="cs-CZ" dirty="0"/>
              <a:t>, </a:t>
            </a:r>
            <a:r>
              <a:rPr lang="cs-CZ" dirty="0" err="1"/>
              <a:t>eller</a:t>
            </a:r>
            <a:r>
              <a:rPr lang="cs-CZ" dirty="0"/>
              <a:t> </a:t>
            </a:r>
            <a:r>
              <a:rPr lang="cs-CZ" dirty="0" err="1"/>
              <a:t>slett</a:t>
            </a:r>
            <a:r>
              <a:rPr lang="cs-CZ" dirty="0"/>
              <a:t> </a:t>
            </a:r>
            <a:r>
              <a:rPr lang="cs-CZ" dirty="0" err="1"/>
              <a:t>boksen</a:t>
            </a:r>
            <a:endParaRPr lang="cs-CZ" dirty="0"/>
          </a:p>
        </p:txBody>
      </p:sp>
      <p:sp>
        <p:nvSpPr>
          <p:cNvPr id="42" name="Plassholder for tekst 8"/>
          <p:cNvSpPr>
            <a:spLocks noGrp="1"/>
          </p:cNvSpPr>
          <p:nvPr>
            <p:ph type="body" sz="quarter" idx="17" hasCustomPrompt="1"/>
          </p:nvPr>
        </p:nvSpPr>
        <p:spPr>
          <a:xfrm>
            <a:off x="304646" y="5996877"/>
            <a:ext cx="1591096" cy="25286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spcBef>
                <a:spcPts val="0"/>
              </a:spcBef>
              <a:buFontTx/>
              <a:buNone/>
              <a:defRPr sz="800" b="0" i="0" kern="0" cap="all" spc="0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Legg</a:t>
            </a:r>
            <a:r>
              <a:rPr lang="cs-CZ" dirty="0"/>
              <a:t> til KILDE, </a:t>
            </a:r>
            <a:r>
              <a:rPr lang="cs-CZ" dirty="0" err="1"/>
              <a:t>eller</a:t>
            </a:r>
            <a:r>
              <a:rPr lang="cs-CZ" dirty="0"/>
              <a:t> </a:t>
            </a:r>
            <a:r>
              <a:rPr lang="cs-CZ" dirty="0" err="1"/>
              <a:t>slett</a:t>
            </a:r>
            <a:r>
              <a:rPr lang="cs-CZ" dirty="0"/>
              <a:t> </a:t>
            </a:r>
            <a:r>
              <a:rPr lang="cs-CZ" dirty="0" err="1"/>
              <a:t>boks</a:t>
            </a:r>
            <a:endParaRPr lang="cs-CZ" dirty="0"/>
          </a:p>
        </p:txBody>
      </p:sp>
      <p:sp>
        <p:nvSpPr>
          <p:cNvPr id="43" name="Plassholder for bilde 20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04646" y="469133"/>
            <a:ext cx="1591096" cy="271014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00" spc="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Legg til bilde</a:t>
            </a:r>
          </a:p>
          <a:p>
            <a:r>
              <a:rPr lang="nb-NO" dirty="0"/>
              <a:t>(Behold formatet og størrelsen på bildet)</a:t>
            </a:r>
          </a:p>
        </p:txBody>
      </p:sp>
      <p:sp>
        <p:nvSpPr>
          <p:cNvPr id="49" name="Plassholder for tekst 8"/>
          <p:cNvSpPr>
            <a:spLocks noGrp="1"/>
          </p:cNvSpPr>
          <p:nvPr>
            <p:ph type="body" sz="quarter" idx="21" hasCustomPrompt="1"/>
          </p:nvPr>
        </p:nvSpPr>
        <p:spPr>
          <a:xfrm>
            <a:off x="2511426" y="3758376"/>
            <a:ext cx="6319837" cy="2417029"/>
          </a:xfrm>
          <a:prstGeom prst="rect">
            <a:avLst/>
          </a:prstGeom>
        </p:spPr>
        <p:txBody>
          <a:bodyPr vert="horz" lIns="0" tIns="0" rIns="0" bIns="0" numCol="2" spcCol="180000" anchor="t" anchorCtr="0"/>
          <a:lstStyle>
            <a:lvl1pPr marL="107997" marR="0" indent="-107997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•"/>
              <a:tabLst/>
              <a:defRPr sz="900" b="0" i="0" kern="120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Tittel skal være store bokstaver og bold</a:t>
            </a:r>
          </a:p>
          <a:p>
            <a:pPr lvl="0"/>
            <a:r>
              <a:rPr lang="nb-NO" dirty="0"/>
              <a:t>Årstall skal være mørk blå</a:t>
            </a:r>
          </a:p>
        </p:txBody>
      </p:sp>
      <p:sp>
        <p:nvSpPr>
          <p:cNvPr id="19" name="Plassholder for tekst 8"/>
          <p:cNvSpPr>
            <a:spLocks noGrp="1"/>
          </p:cNvSpPr>
          <p:nvPr>
            <p:ph type="body" sz="quarter" idx="22" hasCustomPrompt="1"/>
          </p:nvPr>
        </p:nvSpPr>
        <p:spPr>
          <a:xfrm>
            <a:off x="7316439" y="469133"/>
            <a:ext cx="1514824" cy="94335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r">
              <a:spcBef>
                <a:spcPts val="0"/>
              </a:spcBef>
              <a:buFontTx/>
              <a:buNone/>
              <a:defRPr sz="900" b="0" i="0" kern="1200" cap="all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Fagområder innhold</a:t>
            </a:r>
          </a:p>
        </p:txBody>
      </p:sp>
      <p:sp>
        <p:nvSpPr>
          <p:cNvPr id="20" name="Plassholder for tekst 8"/>
          <p:cNvSpPr>
            <a:spLocks noGrp="1"/>
          </p:cNvSpPr>
          <p:nvPr>
            <p:ph type="body" sz="quarter" idx="23" hasCustomPrompt="1"/>
          </p:nvPr>
        </p:nvSpPr>
        <p:spPr>
          <a:xfrm>
            <a:off x="2511426" y="1543682"/>
            <a:ext cx="6319836" cy="191806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000" b="0" i="0" kern="1200" cap="none" spc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Legg til introduksjonstekst</a:t>
            </a:r>
          </a:p>
        </p:txBody>
      </p:sp>
      <p:sp>
        <p:nvSpPr>
          <p:cNvPr id="22" name="Plassholder for tekst 8"/>
          <p:cNvSpPr>
            <a:spLocks noGrp="1"/>
          </p:cNvSpPr>
          <p:nvPr>
            <p:ph type="body" sz="quarter" idx="25" hasCustomPrompt="1"/>
          </p:nvPr>
        </p:nvSpPr>
        <p:spPr>
          <a:xfrm>
            <a:off x="2511429" y="208181"/>
            <a:ext cx="4685410" cy="581769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FontTx/>
              <a:buNone/>
              <a:defRPr sz="2200" b="1" i="0" kern="1200" cap="all" spc="50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23" name="Plassholder for tekst 8"/>
          <p:cNvSpPr>
            <a:spLocks noGrp="1"/>
          </p:cNvSpPr>
          <p:nvPr>
            <p:ph type="body" sz="quarter" idx="26" hasCustomPrompt="1"/>
          </p:nvPr>
        </p:nvSpPr>
        <p:spPr>
          <a:xfrm>
            <a:off x="2511429" y="805487"/>
            <a:ext cx="4685410" cy="41169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200" b="0" i="0" kern="120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/>
              <a:t>Legg til tittel</a:t>
            </a:r>
          </a:p>
        </p:txBody>
      </p:sp>
      <p:cxnSp>
        <p:nvCxnSpPr>
          <p:cNvPr id="24" name="Rett linje 23"/>
          <p:cNvCxnSpPr/>
          <p:nvPr userDrawn="1"/>
        </p:nvCxnSpPr>
        <p:spPr>
          <a:xfrm>
            <a:off x="2511425" y="1231125"/>
            <a:ext cx="594456" cy="0"/>
          </a:xfrm>
          <a:prstGeom prst="line">
            <a:avLst/>
          </a:prstGeom>
          <a:ln w="127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234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-mal - forside m/p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e 22" descr="sidebar_bakgrunn.jpg">
            <a:extLst>
              <a:ext uri="{FF2B5EF4-FFF2-40B4-BE49-F238E27FC236}">
                <a16:creationId xmlns:a16="http://schemas.microsoft.com/office/drawing/2014/main" id="{23D1CB21-9357-4F16-B52E-E57092A848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6" y="2"/>
            <a:ext cx="2203972" cy="6878991"/>
          </a:xfrm>
          <a:prstGeom prst="rect">
            <a:avLst/>
          </a:prstGeom>
        </p:spPr>
      </p:pic>
      <p:cxnSp>
        <p:nvCxnSpPr>
          <p:cNvPr id="19" name="Rett pil 18"/>
          <p:cNvCxnSpPr/>
          <p:nvPr userDrawn="1"/>
        </p:nvCxnSpPr>
        <p:spPr>
          <a:xfrm flipH="1">
            <a:off x="8572860" y="6188912"/>
            <a:ext cx="258403" cy="0"/>
          </a:xfrm>
          <a:prstGeom prst="straightConnector1">
            <a:avLst/>
          </a:prstGeom>
          <a:ln w="12700">
            <a:solidFill>
              <a:schemeClr val="accent3"/>
            </a:solidFill>
            <a:headEnd type="triangl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Bilde 2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690" y="3419405"/>
            <a:ext cx="140967" cy="187956"/>
          </a:xfrm>
          <a:prstGeom prst="rect">
            <a:avLst/>
          </a:prstGeom>
        </p:spPr>
      </p:pic>
      <p:pic>
        <p:nvPicPr>
          <p:cNvPr id="28" name="Bild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574" y="3746898"/>
            <a:ext cx="99199" cy="208841"/>
          </a:xfrm>
          <a:prstGeom prst="rect">
            <a:avLst/>
          </a:prstGeom>
        </p:spPr>
      </p:pic>
      <p:pic>
        <p:nvPicPr>
          <p:cNvPr id="29" name="Bilde 2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3690" y="4095270"/>
            <a:ext cx="140967" cy="139227"/>
          </a:xfrm>
          <a:prstGeom prst="rect">
            <a:avLst/>
          </a:prstGeom>
        </p:spPr>
      </p:pic>
      <p:cxnSp>
        <p:nvCxnSpPr>
          <p:cNvPr id="30" name="Rett linje 29"/>
          <p:cNvCxnSpPr/>
          <p:nvPr userDrawn="1"/>
        </p:nvCxnSpPr>
        <p:spPr>
          <a:xfrm>
            <a:off x="310016" y="4459632"/>
            <a:ext cx="594456" cy="0"/>
          </a:xfrm>
          <a:prstGeom prst="line">
            <a:avLst/>
          </a:prstGeom>
          <a:ln w="127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99" y="3346304"/>
            <a:ext cx="1315045" cy="27172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spcBef>
                <a:spcPts val="0"/>
              </a:spcBef>
              <a:buFontTx/>
              <a:buNone/>
              <a:defRPr sz="1000" b="0" i="0" kern="0" cap="none" spc="0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Legg</a:t>
            </a:r>
            <a:r>
              <a:rPr lang="cs-CZ" dirty="0"/>
              <a:t> til </a:t>
            </a:r>
            <a:r>
              <a:rPr lang="cs-CZ" dirty="0" err="1"/>
              <a:t>telefonnummer</a:t>
            </a:r>
            <a:endParaRPr lang="cs-CZ" dirty="0"/>
          </a:p>
        </p:txBody>
      </p:sp>
      <p:sp>
        <p:nvSpPr>
          <p:cNvPr id="32" name="Plassholder f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580699" y="3704134"/>
            <a:ext cx="1315045" cy="27172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spcBef>
                <a:spcPts val="0"/>
              </a:spcBef>
              <a:buFontTx/>
              <a:buNone/>
              <a:defRPr sz="1000" b="0" i="0" kern="0" cap="none" spc="0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Legg</a:t>
            </a:r>
            <a:r>
              <a:rPr lang="cs-CZ" dirty="0"/>
              <a:t> til </a:t>
            </a:r>
            <a:r>
              <a:rPr lang="cs-CZ" dirty="0" err="1"/>
              <a:t>mobilnummer</a:t>
            </a:r>
            <a:endParaRPr lang="cs-CZ" dirty="0"/>
          </a:p>
        </p:txBody>
      </p:sp>
      <p:sp>
        <p:nvSpPr>
          <p:cNvPr id="33" name="Plassholder for tekst 8"/>
          <p:cNvSpPr>
            <a:spLocks noGrp="1"/>
          </p:cNvSpPr>
          <p:nvPr>
            <p:ph type="body" sz="quarter" idx="15" hasCustomPrompt="1"/>
          </p:nvPr>
        </p:nvSpPr>
        <p:spPr>
          <a:xfrm>
            <a:off x="580699" y="4012026"/>
            <a:ext cx="1315045" cy="27172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>
              <a:spcBef>
                <a:spcPts val="0"/>
              </a:spcBef>
              <a:buFontTx/>
              <a:buNone/>
              <a:defRPr sz="1000" b="0" i="0" kern="0" cap="none" spc="0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Legg</a:t>
            </a:r>
            <a:r>
              <a:rPr lang="cs-CZ" dirty="0"/>
              <a:t> til e-post</a:t>
            </a:r>
          </a:p>
        </p:txBody>
      </p:sp>
      <p:sp>
        <p:nvSpPr>
          <p:cNvPr id="34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304646" y="4865236"/>
            <a:ext cx="1591096" cy="106556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FontTx/>
              <a:buNone/>
              <a:defRPr sz="900" b="0" i="1" kern="0" cap="none" spc="0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Legg</a:t>
            </a:r>
            <a:r>
              <a:rPr lang="cs-CZ" dirty="0"/>
              <a:t> til </a:t>
            </a:r>
            <a:r>
              <a:rPr lang="cs-CZ" dirty="0" err="1"/>
              <a:t>sitat</a:t>
            </a:r>
            <a:r>
              <a:rPr lang="cs-CZ" dirty="0"/>
              <a:t>, </a:t>
            </a:r>
            <a:r>
              <a:rPr lang="cs-CZ" dirty="0" err="1"/>
              <a:t>eller</a:t>
            </a:r>
            <a:r>
              <a:rPr lang="cs-CZ" dirty="0"/>
              <a:t> </a:t>
            </a:r>
            <a:r>
              <a:rPr lang="cs-CZ" dirty="0" err="1"/>
              <a:t>slett</a:t>
            </a:r>
            <a:r>
              <a:rPr lang="cs-CZ" dirty="0"/>
              <a:t> </a:t>
            </a:r>
            <a:r>
              <a:rPr lang="cs-CZ" dirty="0" err="1"/>
              <a:t>boksen</a:t>
            </a:r>
            <a:endParaRPr lang="cs-CZ" dirty="0"/>
          </a:p>
        </p:txBody>
      </p:sp>
      <p:sp>
        <p:nvSpPr>
          <p:cNvPr id="35" name="Plassholder for tekst 8"/>
          <p:cNvSpPr>
            <a:spLocks noGrp="1"/>
          </p:cNvSpPr>
          <p:nvPr>
            <p:ph type="body" sz="quarter" idx="17" hasCustomPrompt="1"/>
          </p:nvPr>
        </p:nvSpPr>
        <p:spPr>
          <a:xfrm>
            <a:off x="304646" y="5996877"/>
            <a:ext cx="1591096" cy="25286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spcBef>
                <a:spcPts val="0"/>
              </a:spcBef>
              <a:buFontTx/>
              <a:buNone/>
              <a:defRPr sz="800" b="0" i="0" kern="0" cap="all" spc="0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Legg</a:t>
            </a:r>
            <a:r>
              <a:rPr lang="cs-CZ" dirty="0"/>
              <a:t> til KILDE, </a:t>
            </a:r>
            <a:r>
              <a:rPr lang="cs-CZ" dirty="0" err="1"/>
              <a:t>eller</a:t>
            </a:r>
            <a:r>
              <a:rPr lang="cs-CZ" dirty="0"/>
              <a:t> </a:t>
            </a:r>
            <a:r>
              <a:rPr lang="cs-CZ" dirty="0" err="1"/>
              <a:t>slett</a:t>
            </a:r>
            <a:r>
              <a:rPr lang="cs-CZ" dirty="0"/>
              <a:t> </a:t>
            </a:r>
            <a:r>
              <a:rPr lang="cs-CZ" dirty="0" err="1"/>
              <a:t>boks</a:t>
            </a:r>
            <a:endParaRPr lang="cs-CZ" dirty="0"/>
          </a:p>
        </p:txBody>
      </p:sp>
      <p:sp>
        <p:nvSpPr>
          <p:cNvPr id="36" name="Plassholder for bilde 20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04646" y="469133"/>
            <a:ext cx="1591096" cy="271014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Legg til bilde</a:t>
            </a:r>
          </a:p>
          <a:p>
            <a:r>
              <a:rPr lang="nb-NO" dirty="0"/>
              <a:t>(Behold formatet og størrelsen på bildet)</a:t>
            </a:r>
          </a:p>
        </p:txBody>
      </p:sp>
      <p:sp>
        <p:nvSpPr>
          <p:cNvPr id="40" name="Plassholder for tekst 8"/>
          <p:cNvSpPr>
            <a:spLocks noGrp="1"/>
          </p:cNvSpPr>
          <p:nvPr>
            <p:ph type="body" sz="quarter" idx="21" hasCustomPrompt="1"/>
          </p:nvPr>
        </p:nvSpPr>
        <p:spPr>
          <a:xfrm>
            <a:off x="2511426" y="3758376"/>
            <a:ext cx="6319837" cy="2417029"/>
          </a:xfrm>
          <a:prstGeom prst="rect">
            <a:avLst/>
          </a:prstGeom>
        </p:spPr>
        <p:txBody>
          <a:bodyPr vert="horz" lIns="0" tIns="0" rIns="0" bIns="0" numCol="2" spcCol="180000" anchor="t" anchorCtr="0"/>
          <a:lstStyle>
            <a:lvl1pPr marL="107997" marR="0" indent="-107997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•"/>
              <a:tabLst/>
              <a:defRPr sz="900" b="0" i="0" kern="120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Tittel skal være store bokstaver og bold</a:t>
            </a:r>
          </a:p>
          <a:p>
            <a:pPr lvl="0"/>
            <a:r>
              <a:rPr lang="nb-NO" dirty="0"/>
              <a:t>Årstall skal være mørk blå</a:t>
            </a:r>
          </a:p>
        </p:txBody>
      </p:sp>
      <p:sp>
        <p:nvSpPr>
          <p:cNvPr id="41" name="Plassholder for tekst 8"/>
          <p:cNvSpPr>
            <a:spLocks noGrp="1"/>
          </p:cNvSpPr>
          <p:nvPr>
            <p:ph type="body" sz="quarter" idx="22" hasCustomPrompt="1"/>
          </p:nvPr>
        </p:nvSpPr>
        <p:spPr>
          <a:xfrm>
            <a:off x="7316439" y="469133"/>
            <a:ext cx="1514824" cy="94335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r">
              <a:spcBef>
                <a:spcPts val="0"/>
              </a:spcBef>
              <a:buFontTx/>
              <a:buNone/>
              <a:defRPr sz="900" b="0" i="0" kern="1200" cap="all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Fagområder innhold</a:t>
            </a:r>
          </a:p>
        </p:txBody>
      </p:sp>
      <p:sp>
        <p:nvSpPr>
          <p:cNvPr id="18" name="Plassholder for tekst 8"/>
          <p:cNvSpPr>
            <a:spLocks noGrp="1"/>
          </p:cNvSpPr>
          <p:nvPr>
            <p:ph type="body" sz="quarter" idx="23" hasCustomPrompt="1"/>
          </p:nvPr>
        </p:nvSpPr>
        <p:spPr>
          <a:xfrm>
            <a:off x="2511426" y="1543682"/>
            <a:ext cx="6319836" cy="191806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000" b="0" i="0" kern="1200" cap="none" spc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Legg til introduksjonstekst</a:t>
            </a:r>
          </a:p>
        </p:txBody>
      </p:sp>
      <p:sp>
        <p:nvSpPr>
          <p:cNvPr id="20" name="Plassholder for tekst 8"/>
          <p:cNvSpPr>
            <a:spLocks noGrp="1"/>
          </p:cNvSpPr>
          <p:nvPr>
            <p:ph type="body" sz="quarter" idx="25" hasCustomPrompt="1"/>
          </p:nvPr>
        </p:nvSpPr>
        <p:spPr>
          <a:xfrm>
            <a:off x="2511429" y="208181"/>
            <a:ext cx="4685410" cy="581769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FontTx/>
              <a:buNone/>
              <a:defRPr sz="2200" b="1" i="0" kern="1200" cap="all" spc="50"/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21" name="Plassholder for tekst 8"/>
          <p:cNvSpPr>
            <a:spLocks noGrp="1"/>
          </p:cNvSpPr>
          <p:nvPr>
            <p:ph type="body" sz="quarter" idx="26" hasCustomPrompt="1"/>
          </p:nvPr>
        </p:nvSpPr>
        <p:spPr>
          <a:xfrm>
            <a:off x="2511429" y="805487"/>
            <a:ext cx="4685410" cy="41169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200" b="0" i="0" kern="1200" cap="none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b-NO" dirty="0"/>
              <a:t>Legg til tittel</a:t>
            </a:r>
          </a:p>
        </p:txBody>
      </p:sp>
      <p:cxnSp>
        <p:nvCxnSpPr>
          <p:cNvPr id="22" name="Rett linje 21"/>
          <p:cNvCxnSpPr/>
          <p:nvPr userDrawn="1"/>
        </p:nvCxnSpPr>
        <p:spPr>
          <a:xfrm>
            <a:off x="2511425" y="1231125"/>
            <a:ext cx="594456" cy="0"/>
          </a:xfrm>
          <a:prstGeom prst="line">
            <a:avLst/>
          </a:prstGeom>
          <a:ln w="127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158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-mal -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sidebar_bakgrunn.jpg">
            <a:extLst>
              <a:ext uri="{FF2B5EF4-FFF2-40B4-BE49-F238E27FC236}">
                <a16:creationId xmlns:a16="http://schemas.microsoft.com/office/drawing/2014/main" id="{9C8DB35C-32DD-4E27-96F8-441DC6E7EA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6" y="2"/>
            <a:ext cx="2203972" cy="6878991"/>
          </a:xfrm>
          <a:prstGeom prst="rect">
            <a:avLst/>
          </a:prstGeom>
        </p:spPr>
      </p:pic>
      <p:sp>
        <p:nvSpPr>
          <p:cNvPr id="19" name="Plassholder for tekst 8"/>
          <p:cNvSpPr>
            <a:spLocks noGrp="1"/>
          </p:cNvSpPr>
          <p:nvPr>
            <p:ph type="body" sz="quarter" idx="21" hasCustomPrompt="1"/>
          </p:nvPr>
        </p:nvSpPr>
        <p:spPr>
          <a:xfrm>
            <a:off x="304646" y="465667"/>
            <a:ext cx="1591096" cy="645112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200" b="1" i="0" kern="1200" cap="all" spc="5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cxnSp>
        <p:nvCxnSpPr>
          <p:cNvPr id="3" name="Rett pil 2"/>
          <p:cNvCxnSpPr/>
          <p:nvPr userDrawn="1"/>
        </p:nvCxnSpPr>
        <p:spPr>
          <a:xfrm flipH="1">
            <a:off x="298455" y="1297751"/>
            <a:ext cx="258403" cy="0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lassholder for tekst 8"/>
          <p:cNvSpPr>
            <a:spLocks noGrp="1"/>
          </p:cNvSpPr>
          <p:nvPr>
            <p:ph type="body" sz="quarter" idx="16" hasCustomPrompt="1"/>
          </p:nvPr>
        </p:nvSpPr>
        <p:spPr>
          <a:xfrm>
            <a:off x="304644" y="4865236"/>
            <a:ext cx="1591096" cy="106556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marL="0" indent="0">
              <a:spcBef>
                <a:spcPts val="0"/>
              </a:spcBef>
              <a:buFontTx/>
              <a:buNone/>
              <a:defRPr sz="900" b="0" i="1" kern="0" cap="none" spc="0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Legg</a:t>
            </a:r>
            <a:r>
              <a:rPr lang="cs-CZ" dirty="0"/>
              <a:t> til </a:t>
            </a:r>
            <a:r>
              <a:rPr lang="cs-CZ" dirty="0" err="1"/>
              <a:t>sitat</a:t>
            </a:r>
            <a:r>
              <a:rPr lang="cs-CZ" dirty="0"/>
              <a:t>, </a:t>
            </a:r>
            <a:r>
              <a:rPr lang="cs-CZ" dirty="0" err="1"/>
              <a:t>eller</a:t>
            </a:r>
            <a:r>
              <a:rPr lang="cs-CZ" dirty="0"/>
              <a:t> </a:t>
            </a:r>
            <a:r>
              <a:rPr lang="cs-CZ" dirty="0" err="1"/>
              <a:t>slett</a:t>
            </a:r>
            <a:r>
              <a:rPr lang="cs-CZ" dirty="0"/>
              <a:t> </a:t>
            </a:r>
            <a:r>
              <a:rPr lang="cs-CZ" dirty="0" err="1"/>
              <a:t>boksen</a:t>
            </a:r>
            <a:endParaRPr lang="cs-CZ" dirty="0"/>
          </a:p>
        </p:txBody>
      </p:sp>
      <p:sp>
        <p:nvSpPr>
          <p:cNvPr id="8" name="Plassholder for tekst 8"/>
          <p:cNvSpPr>
            <a:spLocks noGrp="1"/>
          </p:cNvSpPr>
          <p:nvPr>
            <p:ph type="body" sz="quarter" idx="17" hasCustomPrompt="1"/>
          </p:nvPr>
        </p:nvSpPr>
        <p:spPr>
          <a:xfrm>
            <a:off x="304644" y="5996877"/>
            <a:ext cx="1591096" cy="25286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 algn="l">
              <a:spcBef>
                <a:spcPts val="0"/>
              </a:spcBef>
              <a:buFontTx/>
              <a:buNone/>
              <a:defRPr sz="800" b="0" i="0" kern="0" cap="all" spc="0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 err="1"/>
              <a:t>Legg</a:t>
            </a:r>
            <a:r>
              <a:rPr lang="cs-CZ" dirty="0"/>
              <a:t> til KILDE, </a:t>
            </a:r>
            <a:r>
              <a:rPr lang="cs-CZ" dirty="0" err="1"/>
              <a:t>eller</a:t>
            </a:r>
            <a:r>
              <a:rPr lang="cs-CZ" dirty="0"/>
              <a:t> </a:t>
            </a:r>
            <a:r>
              <a:rPr lang="cs-CZ" dirty="0" err="1"/>
              <a:t>slett</a:t>
            </a:r>
            <a:r>
              <a:rPr lang="cs-CZ" dirty="0"/>
              <a:t> </a:t>
            </a:r>
            <a:r>
              <a:rPr lang="cs-CZ" dirty="0" err="1"/>
              <a:t>boks</a:t>
            </a:r>
            <a:endParaRPr lang="cs-CZ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22" hasCustomPrompt="1"/>
          </p:nvPr>
        </p:nvSpPr>
        <p:spPr>
          <a:xfrm>
            <a:off x="2511426" y="465668"/>
            <a:ext cx="6319837" cy="5784079"/>
          </a:xfrm>
          <a:prstGeom prst="rect">
            <a:avLst/>
          </a:prstGeom>
        </p:spPr>
        <p:txBody>
          <a:bodyPr vert="horz" lIns="0" tIns="0" rIns="0" bIns="0" numCol="2" spcCol="180000" anchor="t" anchorCtr="0"/>
          <a:lstStyle>
            <a:lvl1pPr marL="107997" marR="0" indent="-107997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•"/>
              <a:tabLst/>
              <a:defRPr sz="900" b="0" i="0" kern="1200" cap="none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Tittel skal være store bokstaver og bold</a:t>
            </a:r>
          </a:p>
          <a:p>
            <a:pPr lvl="0"/>
            <a:r>
              <a:rPr lang="nb-NO" dirty="0"/>
              <a:t>Årstall skal være mørk blå</a:t>
            </a:r>
          </a:p>
        </p:txBody>
      </p:sp>
    </p:spTree>
    <p:extLst>
      <p:ext uri="{BB962C8B-B14F-4D97-AF65-F5344CB8AC3E}">
        <p14:creationId xmlns:p14="http://schemas.microsoft.com/office/powerpoint/2010/main" val="28351558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DB56-5243-4EC7-ADEE-EC6F57506E7C}" type="datetimeFigureOut">
              <a:rPr lang="nb-NO" smtClean="0"/>
              <a:t>20.02.2023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853F11A1-BC77-4121-B5F5-644B3F97AC00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74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DB56-5243-4EC7-ADEE-EC6F57506E7C}" type="datetimeFigureOut">
              <a:rPr lang="nb-NO" smtClean="0"/>
              <a:t>20.02.2023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11A1-BC77-4121-B5F5-644B3F97AC00}" type="slidenum">
              <a:rPr lang="nb-NO" smtClean="0"/>
              <a:t>‹#›</a:t>
            </a:fld>
            <a:endParaRPr lang="nb-NO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9913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DB56-5243-4EC7-ADEE-EC6F57506E7C}" type="datetimeFigureOut">
              <a:rPr lang="nb-NO" smtClean="0"/>
              <a:t>20.02.2023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11A1-BC77-4121-B5F5-644B3F97AC00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890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DB56-5243-4EC7-ADEE-EC6F57506E7C}" type="datetimeFigureOut">
              <a:rPr lang="nb-NO" smtClean="0"/>
              <a:t>20.02.2023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11A1-BC77-4121-B5F5-644B3F97AC00}" type="slidenum">
              <a:rPr lang="nb-NO" smtClean="0"/>
              <a:t>‹#›</a:t>
            </a:fld>
            <a:endParaRPr lang="nb-NO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8823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DB56-5243-4EC7-ADEE-EC6F57506E7C}" type="datetimeFigureOut">
              <a:rPr lang="nb-NO" smtClean="0"/>
              <a:t>20.02.2023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11A1-BC77-4121-B5F5-644B3F97AC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791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/ingress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514193" y="1772817"/>
            <a:ext cx="2193075" cy="4409031"/>
          </a:xfrm>
        </p:spPr>
        <p:txBody>
          <a:bodyPr anchor="t" anchorCtr="0">
            <a:noAutofit/>
          </a:bodyPr>
          <a:lstStyle>
            <a:lvl1pPr marL="0" indent="0">
              <a:buNone/>
              <a:defRPr sz="15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3" hasCustomPrompt="1"/>
          </p:nvPr>
        </p:nvSpPr>
        <p:spPr>
          <a:xfrm>
            <a:off x="2880736" y="1772816"/>
            <a:ext cx="5742879" cy="4400753"/>
          </a:xfrm>
        </p:spPr>
        <p:txBody>
          <a:bodyPr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3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/>
            </a:lvl1pPr>
          </a:lstStyle>
          <a:p>
            <a:endParaRPr lang="nb-NO" dirty="0"/>
          </a:p>
        </p:txBody>
      </p:sp>
      <p:sp>
        <p:nvSpPr>
          <p:cNvPr id="16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/>
              <a:t>CONFIDENTIAL &amp; PRIVILEGED</a:t>
            </a:r>
            <a:endParaRPr lang="nb-NO" sz="700" cap="all" baseline="0" dirty="0"/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0AB748E3-F708-45C9-B9C4-42B55F64C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97" y="808130"/>
            <a:ext cx="8121805" cy="2215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27C26FC9-37E5-48E1-BE33-CACEBAB93987}"/>
              </a:ext>
            </a:extLst>
          </p:cNvPr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2295A0-4BFB-403E-BA47-800D7C87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7" name="Refboks" hidden="1">
            <a:extLst>
              <a:ext uri="{FF2B5EF4-FFF2-40B4-BE49-F238E27FC236}">
                <a16:creationId xmlns:a16="http://schemas.microsoft.com/office/drawing/2014/main" id="{6166A9B9-2F8F-4F5D-9A23-9EA616402F15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164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DB56-5243-4EC7-ADEE-EC6F57506E7C}" type="datetimeFigureOut">
              <a:rPr lang="nb-NO" smtClean="0"/>
              <a:t>20.02.2023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11A1-BC77-4121-B5F5-644B3F97AC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5716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DB56-5243-4EC7-ADEE-EC6F57506E7C}" type="datetimeFigureOut">
              <a:rPr lang="nb-NO" smtClean="0"/>
              <a:t>20.02.2023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11A1-BC77-4121-B5F5-644B3F97AC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19493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DB56-5243-4EC7-ADEE-EC6F57506E7C}" type="datetimeFigureOut">
              <a:rPr lang="nb-NO" smtClean="0"/>
              <a:t>20.02.2023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11A1-BC77-4121-B5F5-644B3F97AC00}" type="slidenum">
              <a:rPr lang="nb-NO" smtClean="0"/>
              <a:t>‹#›</a:t>
            </a:fld>
            <a:endParaRPr lang="nb-NO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8203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7E72DB56-5243-4EC7-ADEE-EC6F57506E7C}" type="datetimeFigureOut">
              <a:rPr lang="nb-NO" smtClean="0"/>
              <a:t>20.02.2023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11A1-BC77-4121-B5F5-644B3F97AC00}" type="slidenum">
              <a:rPr lang="nb-NO" smtClean="0"/>
              <a:t>‹#›</a:t>
            </a:fld>
            <a:endParaRPr lang="nb-NO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5686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DB56-5243-4EC7-ADEE-EC6F57506E7C}" type="datetimeFigureOut">
              <a:rPr lang="nb-NO" smtClean="0"/>
              <a:t>20.02.2023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11A1-BC77-4121-B5F5-644B3F97AC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8975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2DB56-5243-4EC7-ADEE-EC6F57506E7C}" type="datetimeFigureOut">
              <a:rPr lang="nb-NO" smtClean="0"/>
              <a:t>20.02.2023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F11A1-BC77-4121-B5F5-644B3F97AC00}" type="slidenum">
              <a:rPr lang="nb-NO" smtClean="0"/>
              <a:t>‹#›</a:t>
            </a:fld>
            <a:endParaRPr lang="nb-NO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32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deler med ingres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2"/>
          <p:cNvSpPr>
            <a:spLocks noGrp="1"/>
          </p:cNvSpPr>
          <p:nvPr>
            <p:ph idx="13" hasCustomPrompt="1"/>
          </p:nvPr>
        </p:nvSpPr>
        <p:spPr>
          <a:xfrm>
            <a:off x="4658736" y="2567994"/>
            <a:ext cx="3964879" cy="3605577"/>
          </a:xfrm>
        </p:spPr>
        <p:txBody>
          <a:bodyPr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innhold 2"/>
          <p:cNvSpPr>
            <a:spLocks noGrp="1"/>
          </p:cNvSpPr>
          <p:nvPr>
            <p:ph idx="14" hasCustomPrompt="1"/>
          </p:nvPr>
        </p:nvSpPr>
        <p:spPr>
          <a:xfrm>
            <a:off x="514199" y="2567994"/>
            <a:ext cx="3964879" cy="3605577"/>
          </a:xfrm>
        </p:spPr>
        <p:txBody>
          <a:bodyPr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5" hasCustomPrompt="1"/>
          </p:nvPr>
        </p:nvSpPr>
        <p:spPr>
          <a:xfrm>
            <a:off x="507470" y="1784120"/>
            <a:ext cx="3971075" cy="679049"/>
          </a:xfrm>
        </p:spPr>
        <p:txBody>
          <a:bodyPr anchor="t" anchorCtr="0">
            <a:noAutofit/>
          </a:bodyPr>
          <a:lstStyle>
            <a:lvl1pPr marL="0" indent="0">
              <a:buNone/>
              <a:defRPr sz="15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5" name="Plassholder for tekst 2"/>
          <p:cNvSpPr>
            <a:spLocks noGrp="1"/>
          </p:cNvSpPr>
          <p:nvPr>
            <p:ph type="body" idx="16" hasCustomPrompt="1"/>
          </p:nvPr>
        </p:nvSpPr>
        <p:spPr>
          <a:xfrm>
            <a:off x="4652006" y="1784120"/>
            <a:ext cx="3971075" cy="679049"/>
          </a:xfrm>
        </p:spPr>
        <p:txBody>
          <a:bodyPr anchor="t" anchorCtr="0">
            <a:noAutofit/>
          </a:bodyPr>
          <a:lstStyle>
            <a:lvl1pPr marL="0" indent="0">
              <a:buNone/>
              <a:defRPr sz="15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4" name="Plassholder for bunntekst 2"/>
          <p:cNvSpPr>
            <a:spLocks noGrp="1"/>
          </p:cNvSpPr>
          <p:nvPr>
            <p:ph type="ftr" sz="quarter" idx="17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/>
            </a:lvl1pPr>
          </a:lstStyle>
          <a:p>
            <a:endParaRPr lang="nb-NO" dirty="0"/>
          </a:p>
        </p:txBody>
      </p:sp>
      <p:sp>
        <p:nvSpPr>
          <p:cNvPr id="19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/>
              <a:t>CONFIDENTIAL &amp; PRIVILEGED</a:t>
            </a:r>
            <a:endParaRPr lang="nb-NO" sz="700" cap="all" baseline="0" dirty="0"/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757CB932-F407-42EE-9A14-9BA98510B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97" y="808130"/>
            <a:ext cx="8121805" cy="2215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7E9503F7-BF7B-4759-BA6A-6E6D617C77A4}"/>
              </a:ext>
            </a:extLst>
          </p:cNvPr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A1DF8DD8-B3F8-4A26-9A9D-750C1177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20" name="Refboks" hidden="1">
            <a:extLst>
              <a:ext uri="{FF2B5EF4-FFF2-40B4-BE49-F238E27FC236}">
                <a16:creationId xmlns:a16="http://schemas.microsoft.com/office/drawing/2014/main" id="{921E9F67-C075-4A3C-A631-0B9CC0E1FD28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9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og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0394" y="1772816"/>
            <a:ext cx="3964879" cy="440075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 hasCustomPrompt="1"/>
          </p:nvPr>
        </p:nvSpPr>
        <p:spPr>
          <a:xfrm>
            <a:off x="4658736" y="1772816"/>
            <a:ext cx="3964879" cy="4400754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1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/>
            </a:lvl1pPr>
          </a:lstStyle>
          <a:p>
            <a:endParaRPr lang="nb-NO" dirty="0"/>
          </a:p>
        </p:txBody>
      </p:sp>
      <p:sp>
        <p:nvSpPr>
          <p:cNvPr id="15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/>
              <a:t>CONFIDENTIAL &amp; PRIVILEGED</a:t>
            </a:r>
            <a:endParaRPr lang="nb-NO" sz="700" cap="all" baseline="0" dirty="0"/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5582D745-273A-41AD-8053-CC7097B83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97" y="808130"/>
            <a:ext cx="8121805" cy="2215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2D7CF06E-F02F-4F23-9986-D920321634BD}"/>
              </a:ext>
            </a:extLst>
          </p:cNvPr>
          <p:cNvCxnSpPr/>
          <p:nvPr userDrawn="1"/>
        </p:nvCxnSpPr>
        <p:spPr>
          <a:xfrm>
            <a:off x="514351" y="1245756"/>
            <a:ext cx="1017588" cy="0"/>
          </a:xfrm>
          <a:prstGeom prst="line">
            <a:avLst/>
          </a:prstGeom>
          <a:ln>
            <a:solidFill>
              <a:schemeClr val="accent3"/>
            </a:solidFill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93CA8342-6E26-4B30-9E98-2DC721C0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3" name="Refboks" hidden="1">
            <a:extLst>
              <a:ext uri="{FF2B5EF4-FFF2-40B4-BE49-F238E27FC236}">
                <a16:creationId xmlns:a16="http://schemas.microsoft.com/office/drawing/2014/main" id="{490BC1CF-1EEF-48D7-B790-1F8E73809CDA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86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og midstilt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4197" y="809250"/>
            <a:ext cx="8121805" cy="221599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 hasCustomPrompt="1"/>
          </p:nvPr>
        </p:nvSpPr>
        <p:spPr>
          <a:xfrm>
            <a:off x="520394" y="1772816"/>
            <a:ext cx="3964879" cy="4389266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innhold 2"/>
          <p:cNvSpPr>
            <a:spLocks noGrp="1"/>
          </p:cNvSpPr>
          <p:nvPr>
            <p:ph idx="13" hasCustomPrompt="1"/>
          </p:nvPr>
        </p:nvSpPr>
        <p:spPr>
          <a:xfrm>
            <a:off x="4658736" y="1772816"/>
            <a:ext cx="3964879" cy="4389266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Plassholder for bunntekst 2"/>
          <p:cNvSpPr>
            <a:spLocks noGrp="1"/>
          </p:cNvSpPr>
          <p:nvPr>
            <p:ph type="ftr" sz="quarter" idx="14"/>
          </p:nvPr>
        </p:nvSpPr>
        <p:spPr>
          <a:xfrm>
            <a:off x="515585" y="203721"/>
            <a:ext cx="3086100" cy="107722"/>
          </a:xfrm>
        </p:spPr>
        <p:txBody>
          <a:bodyPr/>
          <a:lstStyle>
            <a:lvl1pPr algn="l">
              <a:defRPr/>
            </a:lvl1pPr>
          </a:lstStyle>
          <a:p>
            <a:endParaRPr lang="nb-NO" dirty="0"/>
          </a:p>
        </p:txBody>
      </p:sp>
      <p:sp>
        <p:nvSpPr>
          <p:cNvPr id="14" name="TopRightTexts" hidden="1"/>
          <p:cNvSpPr txBox="1"/>
          <p:nvPr userDrawn="1"/>
        </p:nvSpPr>
        <p:spPr>
          <a:xfrm>
            <a:off x="5922151" y="203720"/>
            <a:ext cx="3074696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nb-NO"/>
            </a:defPPr>
            <a:lvl1pPr>
              <a:defRPr lang="nb-NO" sz="933" kern="0" cap="none" spc="133" baseline="0" dirty="0">
                <a:solidFill>
                  <a:srgbClr val="E7511E"/>
                </a:solidFill>
              </a:defRPr>
            </a:lvl1pPr>
          </a:lstStyle>
          <a:p>
            <a:pPr lvl="0" algn="r"/>
            <a:r>
              <a:rPr lang="nb-NO" sz="700" cap="all" baseline="0"/>
              <a:t>CONFIDENTIAL &amp; PRIVILEGED</a:t>
            </a:r>
            <a:endParaRPr lang="nb-NO" sz="700" cap="all" baseline="0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D1FD896-0FAE-4DBC-AD49-6D6DC629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93595" y="6309739"/>
            <a:ext cx="1956814" cy="300189"/>
          </a:xfrm>
        </p:spPr>
        <p:txBody>
          <a:bodyPr/>
          <a:lstStyle/>
          <a:p>
            <a:fld id="{8B69967A-1A94-B147-AF8B-1C812B65E76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3" name="Refboks" hidden="1">
            <a:extLst>
              <a:ext uri="{FF2B5EF4-FFF2-40B4-BE49-F238E27FC236}">
                <a16:creationId xmlns:a16="http://schemas.microsoft.com/office/drawing/2014/main" id="{F53202E6-A42E-4DD1-AFD8-6D56CCC6E942}"/>
              </a:ext>
            </a:extLst>
          </p:cNvPr>
          <p:cNvSpPr txBox="1"/>
          <p:nvPr userDrawn="1"/>
        </p:nvSpPr>
        <p:spPr>
          <a:xfrm>
            <a:off x="514197" y="6249927"/>
            <a:ext cx="2815032" cy="36000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nb-NO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nb-NO" sz="7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3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08004" y="586989"/>
            <a:ext cx="8121805" cy="443198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pPr lvl="0"/>
            <a:r>
              <a:rPr lang="nb-NO" dirty="0"/>
              <a:t>It </a:t>
            </a:r>
            <a:r>
              <a:rPr lang="nb-NO" dirty="0" err="1"/>
              <a:t>would</a:t>
            </a:r>
            <a:r>
              <a:rPr lang="nb-NO" dirty="0"/>
              <a:t> be </a:t>
            </a:r>
            <a:r>
              <a:rPr lang="nb-NO" dirty="0" err="1"/>
              <a:t>better</a:t>
            </a:r>
            <a:r>
              <a:rPr lang="nb-NO" dirty="0"/>
              <a:t> to </a:t>
            </a:r>
            <a:r>
              <a:rPr lang="nb-NO" dirty="0" err="1"/>
              <a:t>use</a:t>
            </a:r>
            <a:r>
              <a:rPr lang="nb-NO" dirty="0"/>
              <a:t> a </a:t>
            </a:r>
            <a:r>
              <a:rPr lang="nb-NO" dirty="0" err="1"/>
              <a:t>short</a:t>
            </a:r>
            <a:r>
              <a:rPr lang="nb-NO" dirty="0"/>
              <a:t> </a:t>
            </a:r>
            <a:r>
              <a:rPr lang="nb-NO" dirty="0" err="1"/>
              <a:t>title</a:t>
            </a:r>
            <a:r>
              <a:rPr lang="nb-NO" dirty="0"/>
              <a:t> </a:t>
            </a:r>
            <a:r>
              <a:rPr lang="nb-NO" dirty="0" err="1"/>
              <a:t>rather</a:t>
            </a:r>
            <a:r>
              <a:rPr lang="nb-NO" dirty="0"/>
              <a:t> </a:t>
            </a:r>
            <a:r>
              <a:rPr lang="nb-NO" dirty="0" err="1"/>
              <a:t>than</a:t>
            </a:r>
            <a:r>
              <a:rPr lang="nb-NO" dirty="0"/>
              <a:t> a </a:t>
            </a:r>
            <a:r>
              <a:rPr lang="nb-NO" dirty="0" err="1"/>
              <a:t>long</a:t>
            </a:r>
            <a:r>
              <a:rPr lang="nb-NO" dirty="0"/>
              <a:t> </a:t>
            </a:r>
            <a:r>
              <a:rPr lang="nb-NO" dirty="0" err="1"/>
              <a:t>one</a:t>
            </a:r>
            <a:r>
              <a:rPr lang="nb-NO" dirty="0"/>
              <a:t> like </a:t>
            </a:r>
            <a:r>
              <a:rPr lang="nb-NO" dirty="0" err="1"/>
              <a:t>this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20394" y="1628800"/>
            <a:ext cx="8109415" cy="45332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3593595" y="6309739"/>
            <a:ext cx="1956814" cy="30018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9967A-1A94-B147-AF8B-1C812B65E764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963342" y="6433968"/>
            <a:ext cx="904754" cy="172800"/>
          </a:xfrm>
          <a:prstGeom prst="rect">
            <a:avLst/>
          </a:prstGeom>
        </p:spPr>
      </p:pic>
      <p:sp>
        <p:nvSpPr>
          <p:cNvPr id="4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515585" y="203721"/>
            <a:ext cx="3086100" cy="10772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lvl1pPr algn="l">
              <a:defRPr lang="nb-NO" sz="700" kern="0" cap="none" spc="100" baseline="0" dirty="0">
                <a:solidFill>
                  <a:srgbClr val="E7511E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016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  <p:sldLayoutId id="2147483711" r:id="rId48"/>
    <p:sldLayoutId id="2147483712" r:id="rId49"/>
    <p:sldLayoutId id="2147483713" r:id="rId50"/>
    <p:sldLayoutId id="2147483714" r:id="rId51"/>
    <p:sldLayoutId id="2147483715" r:id="rId52"/>
    <p:sldLayoutId id="2147483716" r:id="rId53"/>
    <p:sldLayoutId id="2147483717" r:id="rId54"/>
  </p:sldLayoutIdLst>
  <p:hf hdr="0" ftr="0" dt="0"/>
  <p:txStyles>
    <p:titleStyle>
      <a:lvl1pPr algn="l" defTabSz="457178" rtl="0" eaLnBrk="1" latinLnBrk="0" hangingPunct="1">
        <a:lnSpc>
          <a:spcPct val="80000"/>
        </a:lnSpc>
        <a:spcBef>
          <a:spcPct val="0"/>
        </a:spcBef>
        <a:buNone/>
        <a:defRPr sz="1800" b="0" i="0" kern="1200" cap="none" spc="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2317" indent="-132317" algn="l" defTabSz="457178" rtl="0" eaLnBrk="1" latinLnBrk="0" hangingPunct="1">
        <a:spcBef>
          <a:spcPct val="80000"/>
        </a:spcBef>
        <a:buClr>
          <a:schemeClr val="accent3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64633" indent="-132317" algn="l" defTabSz="457178" rtl="0" eaLnBrk="1" latinLnBrk="0" hangingPunct="1">
        <a:spcBef>
          <a:spcPct val="80000"/>
        </a:spcBef>
        <a:buClr>
          <a:schemeClr val="accent3"/>
        </a:buClr>
        <a:buSzPct val="100000"/>
        <a:buFont typeface="Verdana" panose="020B0604030504040204" pitchFamily="34" charset="0"/>
        <a:buChar char="−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396950" indent="-132317" algn="l" defTabSz="457178" rtl="0" eaLnBrk="1" latinLnBrk="0" hangingPunct="1">
        <a:spcBef>
          <a:spcPct val="80000"/>
        </a:spcBef>
        <a:buClr>
          <a:schemeClr val="accent3"/>
        </a:buClr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34600" indent="-153900" algn="l" defTabSz="457178" rtl="0" eaLnBrk="1" latinLnBrk="0" hangingPunct="1">
        <a:spcBef>
          <a:spcPct val="80000"/>
        </a:spcBef>
        <a:buClr>
          <a:schemeClr val="accent3"/>
        </a:buClr>
        <a:buSzPct val="100000"/>
        <a:buFont typeface="Verdana" panose="020B0604030504040204" pitchFamily="34" charset="0"/>
        <a:buChar char="−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42600" indent="-126900" algn="l" defTabSz="457178" rtl="0" eaLnBrk="1" latinLnBrk="0" hangingPunct="1">
        <a:spcBef>
          <a:spcPct val="80000"/>
        </a:spcBef>
        <a:buClr>
          <a:schemeClr val="accent3"/>
        </a:buClr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8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4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2DB56-5243-4EC7-ADEE-EC6F57506E7C}" type="datetimeFigureOut">
              <a:rPr lang="nb-NO" smtClean="0"/>
              <a:t>20.02.2023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53F11A1-BC77-4121-B5F5-644B3F97AC0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660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195736" y="3861048"/>
            <a:ext cx="5618515" cy="1584176"/>
          </a:xfrm>
        </p:spPr>
        <p:txBody>
          <a:bodyPr>
            <a:noAutofit/>
          </a:bodyPr>
          <a:lstStyle/>
          <a:p>
            <a:r>
              <a:rPr lang="nb-NO" sz="1800" b="1" dirty="0">
                <a:solidFill>
                  <a:schemeClr val="tx2">
                    <a:lumMod val="75000"/>
                  </a:schemeClr>
                </a:solidFill>
              </a:rPr>
              <a:t>Oppdatering på markedet for næringseiendom i Bodø, Nordland,</a:t>
            </a:r>
          </a:p>
          <a:p>
            <a:r>
              <a:rPr lang="nb-NO" sz="1800" b="1" dirty="0" err="1">
                <a:solidFill>
                  <a:schemeClr val="tx2">
                    <a:lumMod val="75000"/>
                  </a:schemeClr>
                </a:solidFill>
              </a:rPr>
              <a:t>Byggebørsen</a:t>
            </a:r>
            <a:r>
              <a:rPr lang="nb-NO" sz="1800" b="1" dirty="0">
                <a:solidFill>
                  <a:schemeClr val="tx2">
                    <a:lumMod val="75000"/>
                  </a:schemeClr>
                </a:solidFill>
              </a:rPr>
              <a:t> 2023</a:t>
            </a:r>
            <a:endParaRPr lang="nb-NO" sz="1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nb-NO" sz="1400" b="1" dirty="0">
                <a:solidFill>
                  <a:schemeClr val="tx2">
                    <a:lumMod val="75000"/>
                  </a:schemeClr>
                </a:solidFill>
              </a:rPr>
              <a:t>21. februar 2023 av Martin Tjærandsen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98379"/>
            <a:ext cx="7207287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03648" y="600352"/>
            <a:ext cx="6571343" cy="1049235"/>
          </a:xfrm>
          <a:noFill/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nb-NO" dirty="0"/>
              <a:t>Transaksjonsmarkedet. Kjøp og salg.</a:t>
            </a: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8337">
            <a:off x="-246686" y="2396468"/>
            <a:ext cx="5101555" cy="4060288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94974" y="2791616"/>
            <a:ext cx="5749026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44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nb-NO" sz="3200" dirty="0"/>
              <a:t>Vurderinger transaksjonsmarkedet, kjøp og salg</a:t>
            </a:r>
            <a:r>
              <a:rPr lang="nb-NO" sz="2800" dirty="0"/>
              <a:t>.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831851"/>
            <a:ext cx="1876674" cy="8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481798" y="2003556"/>
            <a:ext cx="8075240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Stigende rente og økte marginer gi økte finansierings-kostnader og det blir dyrere å finansiere eksisterende og nye investeringer.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Høyere krav til egenkapital.</a:t>
            </a:r>
            <a:br>
              <a:rPr lang="nb-NO" sz="2400" dirty="0"/>
            </a:br>
            <a:endParaRPr lang="nb-NO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Vi registrerer avventende investorer og kjøpere.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Større avstand mellom selger og kjøper.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/>
              <a:t>Kjøpere tilpasser seg raskere.</a:t>
            </a:r>
          </a:p>
        </p:txBody>
      </p:sp>
    </p:spTree>
    <p:extLst>
      <p:ext uri="{BB962C8B-B14F-4D97-AF65-F5344CB8AC3E}">
        <p14:creationId xmlns:p14="http://schemas.microsoft.com/office/powerpoint/2010/main" val="1256102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24466" y="640428"/>
            <a:ext cx="6571343" cy="1049235"/>
          </a:xfr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b-NO" sz="3600" dirty="0"/>
              <a:t>Transaksjonsmarkedet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95338" y="2018289"/>
            <a:ext cx="8229600" cy="4779705"/>
          </a:xfrm>
        </p:spPr>
        <p:txBody>
          <a:bodyPr>
            <a:normAutofit/>
          </a:bodyPr>
          <a:lstStyle/>
          <a:p>
            <a:r>
              <a:rPr lang="nb-NO" sz="2400" dirty="0"/>
              <a:t>Finansieringsutfordringer for enkelte.</a:t>
            </a:r>
          </a:p>
          <a:p>
            <a:r>
              <a:rPr lang="nb-NO" sz="2400" dirty="0"/>
              <a:t>Fall i eiendomsverdier vil sannsynligvis inntreffe i andre deler av markedet i større grad enn i Bodø og Tromsø.</a:t>
            </a:r>
          </a:p>
          <a:p>
            <a:r>
              <a:rPr lang="nb-NO" sz="2400" dirty="0"/>
              <a:t>Økte renter kan gi lavere pris for eiendom dersom leieinntektene ikke øker.</a:t>
            </a:r>
          </a:p>
          <a:p>
            <a:r>
              <a:rPr lang="nb-NO" sz="2400" dirty="0"/>
              <a:t>KPI økte pr. september på årsbasis 6,9 %</a:t>
            </a:r>
          </a:p>
          <a:p>
            <a:r>
              <a:rPr lang="nb-NO" sz="2400" dirty="0"/>
              <a:t>Eiendomsverdier under press.</a:t>
            </a:r>
          </a:p>
          <a:p>
            <a:endParaRPr lang="nb-NO" sz="2400" dirty="0"/>
          </a:p>
          <a:p>
            <a:endParaRPr lang="nb-NO" sz="2400" dirty="0"/>
          </a:p>
          <a:p>
            <a:endParaRPr lang="nb-NO" sz="2400" dirty="0"/>
          </a:p>
          <a:p>
            <a:endParaRPr lang="nb-NO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831851"/>
            <a:ext cx="1876674" cy="8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609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6571343" cy="1049235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nb-NO" sz="3600" dirty="0"/>
              <a:t>Transaksjonsmarkedet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26259" y="1484784"/>
            <a:ext cx="8229600" cy="262088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nb-NO" sz="2200" b="1" dirty="0"/>
          </a:p>
          <a:p>
            <a:pPr marL="285750" indent="-285750"/>
            <a:r>
              <a:rPr lang="nb-NO" sz="2200" dirty="0"/>
              <a:t>Attraktive eiendommer med lange leiekontrakter vil fortsatt kunne oppnå gode priser.</a:t>
            </a:r>
          </a:p>
          <a:p>
            <a:r>
              <a:rPr lang="nb-NO" sz="2200" dirty="0"/>
              <a:t>Færre attraktive eiendommer på markedet.</a:t>
            </a:r>
          </a:p>
          <a:p>
            <a:r>
              <a:rPr lang="nb-NO" sz="2200" dirty="0"/>
              <a:t>Lange leiekontrakter betales det fortsatt godt for. Attraktive eiendommer vil fortsatt kunne oppnå gode priser. Ref. salg av Moloveien 20.</a:t>
            </a:r>
          </a:p>
          <a:p>
            <a:r>
              <a:rPr lang="nb-NO" sz="2200" dirty="0"/>
              <a:t>Spesielt lager, mindre verkstedlokaler er mangelvare og oppnår gode priser. Ref. suksess med mini-lager.</a:t>
            </a:r>
          </a:p>
          <a:p>
            <a:endParaRPr lang="nb-NO" sz="2200" dirty="0"/>
          </a:p>
          <a:p>
            <a:pPr marL="0" indent="0">
              <a:buNone/>
            </a:pPr>
            <a:br>
              <a:rPr lang="nb-NO" sz="2200" dirty="0"/>
            </a:br>
            <a:endParaRPr lang="nb-NO" sz="2200" dirty="0"/>
          </a:p>
          <a:p>
            <a:pPr marL="285750" lvl="0" indent="-285750">
              <a:spcBef>
                <a:spcPts val="0"/>
              </a:spcBef>
            </a:pPr>
            <a:endParaRPr lang="nb-NO" sz="2000" dirty="0">
              <a:solidFill>
                <a:prstClr val="black"/>
              </a:solidFill>
            </a:endParaRPr>
          </a:p>
          <a:p>
            <a:endParaRPr lang="nb-NO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831851"/>
            <a:ext cx="1876674" cy="8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531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6571343" cy="1049235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nb-NO" sz="4000" dirty="0"/>
              <a:t>Vurdering </a:t>
            </a:r>
            <a:r>
              <a:rPr lang="nb-NO" sz="3600" dirty="0"/>
              <a:t>leiemarkedet</a:t>
            </a:r>
            <a:r>
              <a:rPr lang="nb-NO" sz="4000" dirty="0"/>
              <a:t>.</a:t>
            </a:r>
            <a:endParaRPr lang="nb-NO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831851"/>
            <a:ext cx="1876674" cy="8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Undertittel 2">
            <a:extLst>
              <a:ext uri="{FF2B5EF4-FFF2-40B4-BE49-F238E27FC236}">
                <a16:creationId xmlns:a16="http://schemas.microsoft.com/office/drawing/2014/main" id="{F800913E-BCCD-40D1-0840-BD7653D7B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038" y="2016125"/>
            <a:ext cx="6572250" cy="3449638"/>
          </a:xfrm>
        </p:spPr>
        <p:txBody>
          <a:bodyPr>
            <a:no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prstClr val="black"/>
                </a:solidFill>
              </a:rPr>
              <a:t>Økt aktivitet fortsetter også i 2023.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prstClr val="black"/>
                </a:solidFill>
              </a:rPr>
              <a:t>Fortsatt høy etterspørsel etter lokaler for leie innenfor handel/ lager/ logistikk verksted/lett industri.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prstClr val="black"/>
                </a:solidFill>
              </a:rPr>
              <a:t>Stabile, svakt økende leiepriser.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prstClr val="black"/>
                </a:solidFill>
              </a:rPr>
              <a:t>Utfordrende å ta ut økte leiepriser pga. økte byggekostnader.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prstClr val="black"/>
                </a:solidFill>
              </a:rPr>
              <a:t>Økt fokus på miljø og bærekraft.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nb-NO" sz="1800" dirty="0">
                <a:solidFill>
                  <a:prstClr val="black"/>
                </a:solidFill>
              </a:rPr>
              <a:t>Fokus fra leietakere på miljøsertifiseringer, </a:t>
            </a:r>
            <a:r>
              <a:rPr lang="nb-NO" sz="1800" dirty="0" err="1">
                <a:solidFill>
                  <a:prstClr val="black"/>
                </a:solidFill>
              </a:rPr>
              <a:t>Breem</a:t>
            </a:r>
            <a:r>
              <a:rPr lang="nb-NO" sz="1800" dirty="0">
                <a:solidFill>
                  <a:prstClr val="black"/>
                </a:solidFill>
              </a:rPr>
              <a:t> og tilsvarende Energieffektive bygg og lokaler.</a:t>
            </a:r>
            <a:endParaRPr lang="nb-NO" sz="1800" dirty="0">
              <a:solidFill>
                <a:schemeClr val="tx1"/>
              </a:solidFill>
            </a:endParaRPr>
          </a:p>
          <a:p>
            <a:pPr algn="r"/>
            <a:endParaRPr lang="nb-NO" sz="24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nb-NO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09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nb-NO" sz="2800" dirty="0"/>
              <a:t>Vi flytter inn i mars 2023 til Konsept B.  Dronningens gate 12, 1. etg.</a:t>
            </a:r>
            <a:br>
              <a:rPr lang="nb-NO" sz="2800" dirty="0"/>
            </a:br>
            <a:r>
              <a:rPr lang="nb-NO" b="1" dirty="0"/>
              <a:t>10 års jubileum i  2023.</a:t>
            </a: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17" y="2233406"/>
            <a:ext cx="5847756" cy="3892757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805264"/>
            <a:ext cx="1876674" cy="8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4786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AHR FINAL">
      <a:dk1>
        <a:srgbClr val="262626"/>
      </a:dk1>
      <a:lt1>
        <a:sysClr val="window" lastClr="FFFFFF"/>
      </a:lt1>
      <a:dk2>
        <a:srgbClr val="33251F"/>
      </a:dk2>
      <a:lt2>
        <a:srgbClr val="ADA59B"/>
      </a:lt2>
      <a:accent1>
        <a:srgbClr val="41596C"/>
      </a:accent1>
      <a:accent2>
        <a:srgbClr val="ADA59B"/>
      </a:accent2>
      <a:accent3>
        <a:srgbClr val="E7511E"/>
      </a:accent3>
      <a:accent4>
        <a:srgbClr val="33251F"/>
      </a:accent4>
      <a:accent5>
        <a:srgbClr val="D8C479"/>
      </a:accent5>
      <a:accent6>
        <a:srgbClr val="94A6AA"/>
      </a:accent6>
      <a:hlink>
        <a:srgbClr val="E7511E"/>
      </a:hlink>
      <a:folHlink>
        <a:srgbClr val="41596C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lt2"/>
        </a:solidFill>
        <a:ln>
          <a:noFill/>
        </a:ln>
        <a:effectLst/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4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HR_PPT_2017_16_9.potx" id="{13D7A584-D004-477B-ABEF-50DA496CAA70}" vid="{3AEC2C05-A4D0-403B-B505-6265AFB2AFB1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2802</TotalTime>
  <Words>281</Words>
  <Application>Microsoft Office PowerPoint</Application>
  <PresentationFormat>Skjermfremvisning (4:3)</PresentationFormat>
  <Paragraphs>36</Paragraphs>
  <Slides>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7</vt:i4>
      </vt:variant>
    </vt:vector>
  </HeadingPairs>
  <TitlesOfParts>
    <vt:vector size="14" baseType="lpstr">
      <vt:lpstr>Arial</vt:lpstr>
      <vt:lpstr>Calibri</vt:lpstr>
      <vt:lpstr>Gill Sans MT</vt:lpstr>
      <vt:lpstr>Lucida Grande</vt:lpstr>
      <vt:lpstr>Verdana</vt:lpstr>
      <vt:lpstr>blank</vt:lpstr>
      <vt:lpstr>Gallery</vt:lpstr>
      <vt:lpstr>PowerPoint-presentasjon</vt:lpstr>
      <vt:lpstr>Transaksjonsmarkedet. Kjøp og salg.</vt:lpstr>
      <vt:lpstr>Vurderinger transaksjonsmarkedet, kjøp og salg.</vt:lpstr>
      <vt:lpstr>Transaksjonsmarkedet</vt:lpstr>
      <vt:lpstr>Transaksjonsmarkedet</vt:lpstr>
      <vt:lpstr>Vurdering leiemarkedet.</vt:lpstr>
      <vt:lpstr>Vi flytter inn i mars 2023 til Konsept B.  Dronningens gate 12, 1. etg. 10 års jubileum i  2023.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Martin Tjærandsen</dc:creator>
  <cp:lastModifiedBy>Merete Nordheim</cp:lastModifiedBy>
  <cp:revision>134</cp:revision>
  <cp:lastPrinted>2022-10-19T12:48:33Z</cp:lastPrinted>
  <dcterms:created xsi:type="dcterms:W3CDTF">2016-10-17T18:26:41Z</dcterms:created>
  <dcterms:modified xsi:type="dcterms:W3CDTF">2023-02-20T10:46:49Z</dcterms:modified>
</cp:coreProperties>
</file>